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371" r:id="rId2"/>
    <p:sldId id="429" r:id="rId3"/>
    <p:sldId id="430" r:id="rId4"/>
    <p:sldId id="404" r:id="rId5"/>
    <p:sldId id="431" r:id="rId6"/>
    <p:sldId id="411" r:id="rId7"/>
    <p:sldId id="426" r:id="rId8"/>
    <p:sldId id="427" r:id="rId9"/>
    <p:sldId id="428" r:id="rId10"/>
    <p:sldId id="413" r:id="rId11"/>
    <p:sldId id="360" r:id="rId12"/>
    <p:sldId id="442" r:id="rId13"/>
    <p:sldId id="382" r:id="rId14"/>
    <p:sldId id="421" r:id="rId15"/>
    <p:sldId id="412" r:id="rId16"/>
    <p:sldId id="414" r:id="rId17"/>
    <p:sldId id="416" r:id="rId18"/>
    <p:sldId id="419" r:id="rId19"/>
    <p:sldId id="417" r:id="rId20"/>
    <p:sldId id="420" r:id="rId21"/>
    <p:sldId id="418" r:id="rId22"/>
    <p:sldId id="415" r:id="rId23"/>
    <p:sldId id="432" r:id="rId24"/>
    <p:sldId id="439" r:id="rId25"/>
    <p:sldId id="434" r:id="rId26"/>
    <p:sldId id="433" r:id="rId27"/>
    <p:sldId id="435" r:id="rId28"/>
    <p:sldId id="436" r:id="rId29"/>
    <p:sldId id="437" r:id="rId30"/>
    <p:sldId id="438" r:id="rId31"/>
    <p:sldId id="440" r:id="rId32"/>
    <p:sldId id="441" r:id="rId33"/>
    <p:sldId id="34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B2"/>
    <a:srgbClr val="003625"/>
    <a:srgbClr val="121228"/>
    <a:srgbClr val="001811"/>
    <a:srgbClr val="004C34"/>
    <a:srgbClr val="E6E6E6"/>
    <a:srgbClr val="F7F7F7"/>
    <a:srgbClr val="FFFFFF"/>
    <a:srgbClr val="DA65A6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7F1207-563D-6044-8A64-ED3C6C0375FC}" v="122" dt="2025-02-10T02:21:37.5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56"/>
    <p:restoredTop sz="87838"/>
  </p:normalViewPr>
  <p:slideViewPr>
    <p:cSldViewPr snapToGrid="0">
      <p:cViewPr>
        <p:scale>
          <a:sx n="100" d="100"/>
          <a:sy n="100" d="100"/>
        </p:scale>
        <p:origin x="12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int Bodungen" userId="12212b308bdbe01e" providerId="LiveId" clId="{747F1207-563D-6044-8A64-ED3C6C0375FC}"/>
    <pc:docChg chg="undo custSel addSld delSld modSld sldOrd">
      <pc:chgData name="Clint Bodungen" userId="12212b308bdbe01e" providerId="LiveId" clId="{747F1207-563D-6044-8A64-ED3C6C0375FC}" dt="2025-02-10T13:03:10.444" v="6962" actId="14100"/>
      <pc:docMkLst>
        <pc:docMk/>
      </pc:docMkLst>
      <pc:sldChg chg="add del">
        <pc:chgData name="Clint Bodungen" userId="12212b308bdbe01e" providerId="LiveId" clId="{747F1207-563D-6044-8A64-ED3C6C0375FC}" dt="2025-02-07T03:06:40.979" v="4973" actId="2696"/>
        <pc:sldMkLst>
          <pc:docMk/>
          <pc:sldMk cId="1115128352" sldId="331"/>
        </pc:sldMkLst>
      </pc:sldChg>
      <pc:sldChg chg="modSp add del mod modNotesTx">
        <pc:chgData name="Clint Bodungen" userId="12212b308bdbe01e" providerId="LiveId" clId="{747F1207-563D-6044-8A64-ED3C6C0375FC}" dt="2025-02-06T12:26:40.481" v="856" actId="2696"/>
        <pc:sldMkLst>
          <pc:docMk/>
          <pc:sldMk cId="1861668214" sldId="331"/>
        </pc:sldMkLst>
      </pc:sldChg>
      <pc:sldChg chg="del">
        <pc:chgData name="Clint Bodungen" userId="12212b308bdbe01e" providerId="LiveId" clId="{747F1207-563D-6044-8A64-ED3C6C0375FC}" dt="2025-02-06T12:16:52.086" v="680" actId="2696"/>
        <pc:sldMkLst>
          <pc:docMk/>
          <pc:sldMk cId="1605227038" sldId="332"/>
        </pc:sldMkLst>
      </pc:sldChg>
      <pc:sldChg chg="modSp mod">
        <pc:chgData name="Clint Bodungen" userId="12212b308bdbe01e" providerId="LiveId" clId="{747F1207-563D-6044-8A64-ED3C6C0375FC}" dt="2025-02-07T04:21:42.911" v="5919" actId="20577"/>
        <pc:sldMkLst>
          <pc:docMk/>
          <pc:sldMk cId="2890073684" sldId="347"/>
        </pc:sldMkLst>
        <pc:spChg chg="mod">
          <ac:chgData name="Clint Bodungen" userId="12212b308bdbe01e" providerId="LiveId" clId="{747F1207-563D-6044-8A64-ED3C6C0375FC}" dt="2025-02-06T12:18:21.853" v="721"/>
          <ac:spMkLst>
            <pc:docMk/>
            <pc:sldMk cId="2890073684" sldId="347"/>
            <ac:spMk id="4" creationId="{16C62DCB-BB65-8B84-C382-0CA90BE08773}"/>
          </ac:spMkLst>
        </pc:spChg>
        <pc:spChg chg="mod">
          <ac:chgData name="Clint Bodungen" userId="12212b308bdbe01e" providerId="LiveId" clId="{747F1207-563D-6044-8A64-ED3C6C0375FC}" dt="2025-02-07T04:21:42.911" v="5919" actId="20577"/>
          <ac:spMkLst>
            <pc:docMk/>
            <pc:sldMk cId="2890073684" sldId="347"/>
            <ac:spMk id="74" creationId="{6BBC8389-1152-4164-BDF2-47FDB2387644}"/>
          </ac:spMkLst>
        </pc:spChg>
      </pc:sldChg>
      <pc:sldChg chg="modSp add mod ord">
        <pc:chgData name="Clint Bodungen" userId="12212b308bdbe01e" providerId="LiveId" clId="{747F1207-563D-6044-8A64-ED3C6C0375FC}" dt="2025-02-07T03:44:54.549" v="5166" actId="20577"/>
        <pc:sldMkLst>
          <pc:docMk/>
          <pc:sldMk cId="2155536871" sldId="360"/>
        </pc:sldMkLst>
        <pc:spChg chg="mod">
          <ac:chgData name="Clint Bodungen" userId="12212b308bdbe01e" providerId="LiveId" clId="{747F1207-563D-6044-8A64-ED3C6C0375FC}" dt="2025-02-06T16:08:40.062" v="1991"/>
          <ac:spMkLst>
            <pc:docMk/>
            <pc:sldMk cId="2155536871" sldId="360"/>
            <ac:spMk id="2" creationId="{7F0C758A-0BB7-4CA2-A59D-A41D93AD3F17}"/>
          </ac:spMkLst>
        </pc:spChg>
        <pc:spChg chg="mod">
          <ac:chgData name="Clint Bodungen" userId="12212b308bdbe01e" providerId="LiveId" clId="{747F1207-563D-6044-8A64-ED3C6C0375FC}" dt="2025-02-06T16:20:29.882" v="2662" actId="20577"/>
          <ac:spMkLst>
            <pc:docMk/>
            <pc:sldMk cId="2155536871" sldId="360"/>
            <ac:spMk id="7" creationId="{00AB1063-03C2-B4EC-7DFE-38DC56BC9B8C}"/>
          </ac:spMkLst>
        </pc:spChg>
        <pc:spChg chg="mod">
          <ac:chgData name="Clint Bodungen" userId="12212b308bdbe01e" providerId="LiveId" clId="{747F1207-563D-6044-8A64-ED3C6C0375FC}" dt="2025-02-06T16:05:00.726" v="1941" actId="207"/>
          <ac:spMkLst>
            <pc:docMk/>
            <pc:sldMk cId="2155536871" sldId="360"/>
            <ac:spMk id="16" creationId="{FA679B90-383F-4963-8662-C2204FEF94B1}"/>
          </ac:spMkLst>
        </pc:spChg>
        <pc:spChg chg="mod">
          <ac:chgData name="Clint Bodungen" userId="12212b308bdbe01e" providerId="LiveId" clId="{747F1207-563D-6044-8A64-ED3C6C0375FC}" dt="2025-02-06T16:04:38.514" v="1939" actId="207"/>
          <ac:spMkLst>
            <pc:docMk/>
            <pc:sldMk cId="2155536871" sldId="360"/>
            <ac:spMk id="20" creationId="{CEB84046-6575-4E3D-8DF5-FC3F739C4898}"/>
          </ac:spMkLst>
        </pc:spChg>
        <pc:spChg chg="mod">
          <ac:chgData name="Clint Bodungen" userId="12212b308bdbe01e" providerId="LiveId" clId="{747F1207-563D-6044-8A64-ED3C6C0375FC}" dt="2025-02-06T16:04:08.666" v="1938" actId="20577"/>
          <ac:spMkLst>
            <pc:docMk/>
            <pc:sldMk cId="2155536871" sldId="360"/>
            <ac:spMk id="22" creationId="{019CE68F-1C46-480C-97C7-745361C35F7A}"/>
          </ac:spMkLst>
        </pc:spChg>
        <pc:spChg chg="mod">
          <ac:chgData name="Clint Bodungen" userId="12212b308bdbe01e" providerId="LiveId" clId="{747F1207-563D-6044-8A64-ED3C6C0375FC}" dt="2025-02-06T16:20:14.252" v="2621" actId="20577"/>
          <ac:spMkLst>
            <pc:docMk/>
            <pc:sldMk cId="2155536871" sldId="360"/>
            <ac:spMk id="24" creationId="{5F68714C-EBD5-40AC-A2B1-10D6BFCB1863}"/>
          </ac:spMkLst>
        </pc:spChg>
        <pc:spChg chg="mod">
          <ac:chgData name="Clint Bodungen" userId="12212b308bdbe01e" providerId="LiveId" clId="{747F1207-563D-6044-8A64-ED3C6C0375FC}" dt="2025-02-06T16:20:19.740" v="2638" actId="20577"/>
          <ac:spMkLst>
            <pc:docMk/>
            <pc:sldMk cId="2155536871" sldId="360"/>
            <ac:spMk id="26" creationId="{AC27FA69-B63E-4339-9C00-53F094D5C8DB}"/>
          </ac:spMkLst>
        </pc:spChg>
        <pc:spChg chg="mod">
          <ac:chgData name="Clint Bodungen" userId="12212b308bdbe01e" providerId="LiveId" clId="{747F1207-563D-6044-8A64-ED3C6C0375FC}" dt="2025-02-07T03:44:54.549" v="5166" actId="20577"/>
          <ac:spMkLst>
            <pc:docMk/>
            <pc:sldMk cId="2155536871" sldId="360"/>
            <ac:spMk id="40" creationId="{B8841909-4C90-402E-A8A6-8EBD1780803C}"/>
          </ac:spMkLst>
        </pc:spChg>
      </pc:sldChg>
      <pc:sldChg chg="modSp add del mod">
        <pc:chgData name="Clint Bodungen" userId="12212b308bdbe01e" providerId="LiveId" clId="{747F1207-563D-6044-8A64-ED3C6C0375FC}" dt="2025-02-06T12:26:40.481" v="856" actId="2696"/>
        <pc:sldMkLst>
          <pc:docMk/>
          <pc:sldMk cId="3688669280" sldId="360"/>
        </pc:sldMkLst>
      </pc:sldChg>
      <pc:sldChg chg="delSp modSp mod">
        <pc:chgData name="Clint Bodungen" userId="12212b308bdbe01e" providerId="LiveId" clId="{747F1207-563D-6044-8A64-ED3C6C0375FC}" dt="2025-02-10T02:19:07.254" v="6632" actId="313"/>
        <pc:sldMkLst>
          <pc:docMk/>
          <pc:sldMk cId="3247000549" sldId="371"/>
        </pc:sldMkLst>
        <pc:spChg chg="mod">
          <ac:chgData name="Clint Bodungen" userId="12212b308bdbe01e" providerId="LiveId" clId="{747F1207-563D-6044-8A64-ED3C6C0375FC}" dt="2025-02-10T02:19:07.254" v="6632" actId="313"/>
          <ac:spMkLst>
            <pc:docMk/>
            <pc:sldMk cId="3247000549" sldId="371"/>
            <ac:spMk id="11" creationId="{0D0F6496-992E-612D-1F46-A2B4F40DB5B7}"/>
          </ac:spMkLst>
        </pc:spChg>
        <pc:spChg chg="mod">
          <ac:chgData name="Clint Bodungen" userId="12212b308bdbe01e" providerId="LiveId" clId="{747F1207-563D-6044-8A64-ED3C6C0375FC}" dt="2025-02-10T02:10:23.841" v="6180" actId="20577"/>
          <ac:spMkLst>
            <pc:docMk/>
            <pc:sldMk cId="3247000549" sldId="371"/>
            <ac:spMk id="20" creationId="{7316EA21-E04E-4BA1-8C23-F71C2E60264B}"/>
          </ac:spMkLst>
        </pc:spChg>
        <pc:spChg chg="mod">
          <ac:chgData name="Clint Bodungen" userId="12212b308bdbe01e" providerId="LiveId" clId="{747F1207-563D-6044-8A64-ED3C6C0375FC}" dt="2025-02-06T15:49:55.426" v="1662" actId="20577"/>
          <ac:spMkLst>
            <pc:docMk/>
            <pc:sldMk cId="3247000549" sldId="371"/>
            <ac:spMk id="104" creationId="{9C070EE2-078D-4FDE-8995-B147EF0D59C9}"/>
          </ac:spMkLst>
        </pc:spChg>
        <pc:picChg chg="mod modCrop">
          <ac:chgData name="Clint Bodungen" userId="12212b308bdbe01e" providerId="LiveId" clId="{747F1207-563D-6044-8A64-ED3C6C0375FC}" dt="2025-02-06T12:12:31.892" v="449" actId="29295"/>
          <ac:picMkLst>
            <pc:docMk/>
            <pc:sldMk cId="3247000549" sldId="371"/>
            <ac:picMk id="14" creationId="{ABC6C0B8-8317-0B49-9326-2D250ECFCBBA}"/>
          </ac:picMkLst>
        </pc:picChg>
      </pc:sldChg>
      <pc:sldChg chg="modSp del mod modNotesTx">
        <pc:chgData name="Clint Bodungen" userId="12212b308bdbe01e" providerId="LiveId" clId="{747F1207-563D-6044-8A64-ED3C6C0375FC}" dt="2025-02-07T03:06:49.628" v="4976" actId="2696"/>
        <pc:sldMkLst>
          <pc:docMk/>
          <pc:sldMk cId="2677717310" sldId="381"/>
        </pc:sldMkLst>
      </pc:sldChg>
      <pc:sldChg chg="modSp mod ord modNotesTx">
        <pc:chgData name="Clint Bodungen" userId="12212b308bdbe01e" providerId="LiveId" clId="{747F1207-563D-6044-8A64-ED3C6C0375FC}" dt="2025-02-10T02:21:58.470" v="6637" actId="20577"/>
        <pc:sldMkLst>
          <pc:docMk/>
          <pc:sldMk cId="4106111642" sldId="382"/>
        </pc:sldMkLst>
        <pc:spChg chg="mod">
          <ac:chgData name="Clint Bodungen" userId="12212b308bdbe01e" providerId="LiveId" clId="{747F1207-563D-6044-8A64-ED3C6C0375FC}" dt="2025-02-07T04:10:38.408" v="5764" actId="207"/>
          <ac:spMkLst>
            <pc:docMk/>
            <pc:sldMk cId="4106111642" sldId="382"/>
            <ac:spMk id="2" creationId="{B1D72647-E1B4-3DFA-32E3-32EA83D47359}"/>
          </ac:spMkLst>
        </pc:spChg>
        <pc:spChg chg="mod">
          <ac:chgData name="Clint Bodungen" userId="12212b308bdbe01e" providerId="LiveId" clId="{747F1207-563D-6044-8A64-ED3C6C0375FC}" dt="2025-02-06T12:13:48.539" v="536" actId="20577"/>
          <ac:spMkLst>
            <pc:docMk/>
            <pc:sldMk cId="4106111642" sldId="382"/>
            <ac:spMk id="3" creationId="{C10E403C-3773-8C95-042D-5E795371E4D0}"/>
          </ac:spMkLst>
        </pc:spChg>
        <pc:spChg chg="mod">
          <ac:chgData name="Clint Bodungen" userId="12212b308bdbe01e" providerId="LiveId" clId="{747F1207-563D-6044-8A64-ED3C6C0375FC}" dt="2025-02-06T16:14:13.602" v="2142" actId="14100"/>
          <ac:spMkLst>
            <pc:docMk/>
            <pc:sldMk cId="4106111642" sldId="382"/>
            <ac:spMk id="9" creationId="{A46E86AE-CD46-826A-7486-2A9A2DABCD73}"/>
          </ac:spMkLst>
        </pc:spChg>
        <pc:spChg chg="mod">
          <ac:chgData name="Clint Bodungen" userId="12212b308bdbe01e" providerId="LiveId" clId="{747F1207-563D-6044-8A64-ED3C6C0375FC}" dt="2025-02-06T15:59:27.725" v="1870" actId="20577"/>
          <ac:spMkLst>
            <pc:docMk/>
            <pc:sldMk cId="4106111642" sldId="382"/>
            <ac:spMk id="11" creationId="{D6BB003B-3182-E261-EBFD-F8308F9A60F3}"/>
          </ac:spMkLst>
        </pc:spChg>
        <pc:spChg chg="mod">
          <ac:chgData name="Clint Bodungen" userId="12212b308bdbe01e" providerId="LiveId" clId="{747F1207-563D-6044-8A64-ED3C6C0375FC}" dt="2025-02-10T02:21:58.470" v="6637" actId="20577"/>
          <ac:spMkLst>
            <pc:docMk/>
            <pc:sldMk cId="4106111642" sldId="382"/>
            <ac:spMk id="29" creationId="{30AE0025-F88A-0D9C-12E5-0E854FEC7D1B}"/>
          </ac:spMkLst>
        </pc:spChg>
      </pc:sldChg>
      <pc:sldChg chg="modSp del mod">
        <pc:chgData name="Clint Bodungen" userId="12212b308bdbe01e" providerId="LiveId" clId="{747F1207-563D-6044-8A64-ED3C6C0375FC}" dt="2025-02-06T14:27:52.721" v="1106" actId="2696"/>
        <pc:sldMkLst>
          <pc:docMk/>
          <pc:sldMk cId="3255226936" sldId="383"/>
        </pc:sldMkLst>
      </pc:sldChg>
      <pc:sldChg chg="addSp delSp modSp del mod">
        <pc:chgData name="Clint Bodungen" userId="12212b308bdbe01e" providerId="LiveId" clId="{747F1207-563D-6044-8A64-ED3C6C0375FC}" dt="2025-02-07T03:06:43.593" v="4974" actId="2696"/>
        <pc:sldMkLst>
          <pc:docMk/>
          <pc:sldMk cId="1772536977" sldId="384"/>
        </pc:sldMkLst>
      </pc:sldChg>
      <pc:sldChg chg="del">
        <pc:chgData name="Clint Bodungen" userId="12212b308bdbe01e" providerId="LiveId" clId="{747F1207-563D-6044-8A64-ED3C6C0375FC}" dt="2025-02-06T12:16:32.259" v="677" actId="2696"/>
        <pc:sldMkLst>
          <pc:docMk/>
          <pc:sldMk cId="3893501431" sldId="385"/>
        </pc:sldMkLst>
      </pc:sldChg>
      <pc:sldChg chg="del">
        <pc:chgData name="Clint Bodungen" userId="12212b308bdbe01e" providerId="LiveId" clId="{747F1207-563D-6044-8A64-ED3C6C0375FC}" dt="2025-02-06T12:16:43.963" v="678" actId="2696"/>
        <pc:sldMkLst>
          <pc:docMk/>
          <pc:sldMk cId="1458546304" sldId="386"/>
        </pc:sldMkLst>
      </pc:sldChg>
      <pc:sldChg chg="del">
        <pc:chgData name="Clint Bodungen" userId="12212b308bdbe01e" providerId="LiveId" clId="{747F1207-563D-6044-8A64-ED3C6C0375FC}" dt="2025-02-06T12:16:53.307" v="681" actId="2696"/>
        <pc:sldMkLst>
          <pc:docMk/>
          <pc:sldMk cId="3261300457" sldId="387"/>
        </pc:sldMkLst>
      </pc:sldChg>
      <pc:sldChg chg="del">
        <pc:chgData name="Clint Bodungen" userId="12212b308bdbe01e" providerId="LiveId" clId="{747F1207-563D-6044-8A64-ED3C6C0375FC}" dt="2025-02-06T12:17:22.925" v="707" actId="2696"/>
        <pc:sldMkLst>
          <pc:docMk/>
          <pc:sldMk cId="3747344734" sldId="389"/>
        </pc:sldMkLst>
      </pc:sldChg>
      <pc:sldChg chg="del">
        <pc:chgData name="Clint Bodungen" userId="12212b308bdbe01e" providerId="LiveId" clId="{747F1207-563D-6044-8A64-ED3C6C0375FC}" dt="2025-02-06T12:16:46.842" v="679" actId="2696"/>
        <pc:sldMkLst>
          <pc:docMk/>
          <pc:sldMk cId="2842879315" sldId="390"/>
        </pc:sldMkLst>
      </pc:sldChg>
      <pc:sldChg chg="del">
        <pc:chgData name="Clint Bodungen" userId="12212b308bdbe01e" providerId="LiveId" clId="{747F1207-563D-6044-8A64-ED3C6C0375FC}" dt="2025-02-06T12:17:41.896" v="710" actId="2696"/>
        <pc:sldMkLst>
          <pc:docMk/>
          <pc:sldMk cId="1131901250" sldId="391"/>
        </pc:sldMkLst>
      </pc:sldChg>
      <pc:sldChg chg="del">
        <pc:chgData name="Clint Bodungen" userId="12212b308bdbe01e" providerId="LiveId" clId="{747F1207-563D-6044-8A64-ED3C6C0375FC}" dt="2025-02-06T12:18:04.285" v="715" actId="2696"/>
        <pc:sldMkLst>
          <pc:docMk/>
          <pc:sldMk cId="1829476619" sldId="393"/>
        </pc:sldMkLst>
      </pc:sldChg>
      <pc:sldChg chg="del">
        <pc:chgData name="Clint Bodungen" userId="12212b308bdbe01e" providerId="LiveId" clId="{747F1207-563D-6044-8A64-ED3C6C0375FC}" dt="2025-02-06T12:18:04.988" v="716" actId="2696"/>
        <pc:sldMkLst>
          <pc:docMk/>
          <pc:sldMk cId="3470438924" sldId="394"/>
        </pc:sldMkLst>
      </pc:sldChg>
      <pc:sldChg chg="del">
        <pc:chgData name="Clint Bodungen" userId="12212b308bdbe01e" providerId="LiveId" clId="{747F1207-563D-6044-8A64-ED3C6C0375FC}" dt="2025-02-06T12:16:54.500" v="682" actId="2696"/>
        <pc:sldMkLst>
          <pc:docMk/>
          <pc:sldMk cId="4092413340" sldId="396"/>
        </pc:sldMkLst>
      </pc:sldChg>
      <pc:sldChg chg="del">
        <pc:chgData name="Clint Bodungen" userId="12212b308bdbe01e" providerId="LiveId" clId="{747F1207-563D-6044-8A64-ED3C6C0375FC}" dt="2025-02-06T12:16:55.517" v="684" actId="2696"/>
        <pc:sldMkLst>
          <pc:docMk/>
          <pc:sldMk cId="3359903083" sldId="397"/>
        </pc:sldMkLst>
      </pc:sldChg>
      <pc:sldChg chg="del">
        <pc:chgData name="Clint Bodungen" userId="12212b308bdbe01e" providerId="LiveId" clId="{747F1207-563D-6044-8A64-ED3C6C0375FC}" dt="2025-02-06T12:16:54.984" v="683" actId="2696"/>
        <pc:sldMkLst>
          <pc:docMk/>
          <pc:sldMk cId="614041629" sldId="398"/>
        </pc:sldMkLst>
      </pc:sldChg>
      <pc:sldChg chg="del">
        <pc:chgData name="Clint Bodungen" userId="12212b308bdbe01e" providerId="LiveId" clId="{747F1207-563D-6044-8A64-ED3C6C0375FC}" dt="2025-02-06T12:16:55.979" v="685" actId="2696"/>
        <pc:sldMkLst>
          <pc:docMk/>
          <pc:sldMk cId="14203036" sldId="399"/>
        </pc:sldMkLst>
      </pc:sldChg>
      <pc:sldChg chg="del">
        <pc:chgData name="Clint Bodungen" userId="12212b308bdbe01e" providerId="LiveId" clId="{747F1207-563D-6044-8A64-ED3C6C0375FC}" dt="2025-02-06T12:16:56.433" v="686" actId="2696"/>
        <pc:sldMkLst>
          <pc:docMk/>
          <pc:sldMk cId="562055452" sldId="400"/>
        </pc:sldMkLst>
      </pc:sldChg>
      <pc:sldChg chg="del">
        <pc:chgData name="Clint Bodungen" userId="12212b308bdbe01e" providerId="LiveId" clId="{747F1207-563D-6044-8A64-ED3C6C0375FC}" dt="2025-02-06T12:17:04.017" v="687" actId="2696"/>
        <pc:sldMkLst>
          <pc:docMk/>
          <pc:sldMk cId="4176438567" sldId="401"/>
        </pc:sldMkLst>
      </pc:sldChg>
      <pc:sldChg chg="del">
        <pc:chgData name="Clint Bodungen" userId="12212b308bdbe01e" providerId="LiveId" clId="{747F1207-563D-6044-8A64-ED3C6C0375FC}" dt="2025-02-06T12:17:04.918" v="688" actId="2696"/>
        <pc:sldMkLst>
          <pc:docMk/>
          <pc:sldMk cId="2739673304" sldId="402"/>
        </pc:sldMkLst>
      </pc:sldChg>
      <pc:sldChg chg="modSp del mod">
        <pc:chgData name="Clint Bodungen" userId="12212b308bdbe01e" providerId="LiveId" clId="{747F1207-563D-6044-8A64-ED3C6C0375FC}" dt="2025-02-07T03:06:44.319" v="4975" actId="2696"/>
        <pc:sldMkLst>
          <pc:docMk/>
          <pc:sldMk cId="44396005" sldId="403"/>
        </pc:sldMkLst>
      </pc:sldChg>
      <pc:sldChg chg="modSp add mod ord">
        <pc:chgData name="Clint Bodungen" userId="12212b308bdbe01e" providerId="LiveId" clId="{747F1207-563D-6044-8A64-ED3C6C0375FC}" dt="2025-02-07T04:16:30.543" v="5872" actId="20577"/>
        <pc:sldMkLst>
          <pc:docMk/>
          <pc:sldMk cId="4059881417" sldId="404"/>
        </pc:sldMkLst>
        <pc:spChg chg="mod">
          <ac:chgData name="Clint Bodungen" userId="12212b308bdbe01e" providerId="LiveId" clId="{747F1207-563D-6044-8A64-ED3C6C0375FC}" dt="2025-02-07T04:16:30.543" v="5872" actId="20577"/>
          <ac:spMkLst>
            <pc:docMk/>
            <pc:sldMk cId="4059881417" sldId="404"/>
            <ac:spMk id="2" creationId="{F743C663-BDB5-1B1E-DA38-AAD31731D3FA}"/>
          </ac:spMkLst>
        </pc:spChg>
        <pc:spChg chg="mod">
          <ac:chgData name="Clint Bodungen" userId="12212b308bdbe01e" providerId="LiveId" clId="{747F1207-563D-6044-8A64-ED3C6C0375FC}" dt="2025-02-06T14:28:39.535" v="1160" actId="207"/>
          <ac:spMkLst>
            <pc:docMk/>
            <pc:sldMk cId="4059881417" sldId="404"/>
            <ac:spMk id="11" creationId="{0A5C14CA-1F16-FD27-17F8-E46BE37364F3}"/>
          </ac:spMkLst>
        </pc:spChg>
        <pc:spChg chg="mod">
          <ac:chgData name="Clint Bodungen" userId="12212b308bdbe01e" providerId="LiveId" clId="{747F1207-563D-6044-8A64-ED3C6C0375FC}" dt="2025-02-07T03:44:09.703" v="5148" actId="20577"/>
          <ac:spMkLst>
            <pc:docMk/>
            <pc:sldMk cId="4059881417" sldId="404"/>
            <ac:spMk id="29" creationId="{E2EBC557-9B73-C5D9-FAF6-7EE72D90C24A}"/>
          </ac:spMkLst>
        </pc:spChg>
      </pc:sldChg>
      <pc:sldChg chg="del">
        <pc:chgData name="Clint Bodungen" userId="12212b308bdbe01e" providerId="LiveId" clId="{747F1207-563D-6044-8A64-ED3C6C0375FC}" dt="2025-02-06T12:17:56.935" v="712" actId="2696"/>
        <pc:sldMkLst>
          <pc:docMk/>
          <pc:sldMk cId="4202008759" sldId="404"/>
        </pc:sldMkLst>
      </pc:sldChg>
      <pc:sldChg chg="add del mod modShow">
        <pc:chgData name="Clint Bodungen" userId="12212b308bdbe01e" providerId="LiveId" clId="{747F1207-563D-6044-8A64-ED3C6C0375FC}" dt="2025-02-07T04:18:29.786" v="5873" actId="2696"/>
        <pc:sldMkLst>
          <pc:docMk/>
          <pc:sldMk cId="2310605487" sldId="405"/>
        </pc:sldMkLst>
      </pc:sldChg>
      <pc:sldChg chg="del">
        <pc:chgData name="Clint Bodungen" userId="12212b308bdbe01e" providerId="LiveId" clId="{747F1207-563D-6044-8A64-ED3C6C0375FC}" dt="2025-02-06T12:18:00.582" v="713" actId="2696"/>
        <pc:sldMkLst>
          <pc:docMk/>
          <pc:sldMk cId="2070458176" sldId="406"/>
        </pc:sldMkLst>
      </pc:sldChg>
      <pc:sldChg chg="add del mod modShow">
        <pc:chgData name="Clint Bodungen" userId="12212b308bdbe01e" providerId="LiveId" clId="{747F1207-563D-6044-8A64-ED3C6C0375FC}" dt="2025-02-07T04:18:29.805" v="5878" actId="2696"/>
        <pc:sldMkLst>
          <pc:docMk/>
          <pc:sldMk cId="3295976887" sldId="406"/>
        </pc:sldMkLst>
      </pc:sldChg>
      <pc:sldChg chg="add del mod modShow">
        <pc:chgData name="Clint Bodungen" userId="12212b308bdbe01e" providerId="LiveId" clId="{747F1207-563D-6044-8A64-ED3C6C0375FC}" dt="2025-02-07T04:18:29.793" v="5876" actId="2696"/>
        <pc:sldMkLst>
          <pc:docMk/>
          <pc:sldMk cId="467764819" sldId="407"/>
        </pc:sldMkLst>
      </pc:sldChg>
      <pc:sldChg chg="del">
        <pc:chgData name="Clint Bodungen" userId="12212b308bdbe01e" providerId="LiveId" clId="{747F1207-563D-6044-8A64-ED3C6C0375FC}" dt="2025-02-06T12:18:05.595" v="717" actId="2696"/>
        <pc:sldMkLst>
          <pc:docMk/>
          <pc:sldMk cId="2013060018" sldId="407"/>
        </pc:sldMkLst>
      </pc:sldChg>
      <pc:sldChg chg="add del mod modShow">
        <pc:chgData name="Clint Bodungen" userId="12212b308bdbe01e" providerId="LiveId" clId="{747F1207-563D-6044-8A64-ED3C6C0375FC}" dt="2025-02-07T04:18:29.794" v="5877" actId="2696"/>
        <pc:sldMkLst>
          <pc:docMk/>
          <pc:sldMk cId="3989080483" sldId="408"/>
        </pc:sldMkLst>
      </pc:sldChg>
      <pc:sldChg chg="del">
        <pc:chgData name="Clint Bodungen" userId="12212b308bdbe01e" providerId="LiveId" clId="{747F1207-563D-6044-8A64-ED3C6C0375FC}" dt="2025-02-06T12:18:06.323" v="718" actId="2696"/>
        <pc:sldMkLst>
          <pc:docMk/>
          <pc:sldMk cId="4266211924" sldId="408"/>
        </pc:sldMkLst>
      </pc:sldChg>
      <pc:sldChg chg="add del mod modShow">
        <pc:chgData name="Clint Bodungen" userId="12212b308bdbe01e" providerId="LiveId" clId="{747F1207-563D-6044-8A64-ED3C6C0375FC}" dt="2025-02-07T04:18:29.789" v="5874" actId="2696"/>
        <pc:sldMkLst>
          <pc:docMk/>
          <pc:sldMk cId="406827610" sldId="409"/>
        </pc:sldMkLst>
      </pc:sldChg>
      <pc:sldChg chg="del">
        <pc:chgData name="Clint Bodungen" userId="12212b308bdbe01e" providerId="LiveId" clId="{747F1207-563D-6044-8A64-ED3C6C0375FC}" dt="2025-02-06T12:18:06.882" v="719" actId="2696"/>
        <pc:sldMkLst>
          <pc:docMk/>
          <pc:sldMk cId="653964909" sldId="409"/>
        </pc:sldMkLst>
      </pc:sldChg>
      <pc:sldChg chg="del">
        <pc:chgData name="Clint Bodungen" userId="12212b308bdbe01e" providerId="LiveId" clId="{747F1207-563D-6044-8A64-ED3C6C0375FC}" dt="2025-02-06T12:18:08.603" v="720" actId="2696"/>
        <pc:sldMkLst>
          <pc:docMk/>
          <pc:sldMk cId="2939964119" sldId="410"/>
        </pc:sldMkLst>
      </pc:sldChg>
      <pc:sldChg chg="add del mod modShow">
        <pc:chgData name="Clint Bodungen" userId="12212b308bdbe01e" providerId="LiveId" clId="{747F1207-563D-6044-8A64-ED3C6C0375FC}" dt="2025-02-07T04:18:29.791" v="5875" actId="2696"/>
        <pc:sldMkLst>
          <pc:docMk/>
          <pc:sldMk cId="3786455466" sldId="410"/>
        </pc:sldMkLst>
      </pc:sldChg>
      <pc:sldChg chg="modSp add mod modNotesTx">
        <pc:chgData name="Clint Bodungen" userId="12212b308bdbe01e" providerId="LiveId" clId="{747F1207-563D-6044-8A64-ED3C6C0375FC}" dt="2025-02-10T13:03:10.444" v="6962" actId="14100"/>
        <pc:sldMkLst>
          <pc:docMk/>
          <pc:sldMk cId="730058679" sldId="411"/>
        </pc:sldMkLst>
        <pc:spChg chg="mod">
          <ac:chgData name="Clint Bodungen" userId="12212b308bdbe01e" providerId="LiveId" clId="{747F1207-563D-6044-8A64-ED3C6C0375FC}" dt="2025-02-10T13:03:10.444" v="6962" actId="14100"/>
          <ac:spMkLst>
            <pc:docMk/>
            <pc:sldMk cId="730058679" sldId="411"/>
            <ac:spMk id="2" creationId="{70C2873E-2562-EE0E-C3B1-97DFAAC64802}"/>
          </ac:spMkLst>
        </pc:spChg>
        <pc:spChg chg="mod">
          <ac:chgData name="Clint Bodungen" userId="12212b308bdbe01e" providerId="LiveId" clId="{747F1207-563D-6044-8A64-ED3C6C0375FC}" dt="2025-02-07T04:20:26.248" v="5917" actId="14100"/>
          <ac:spMkLst>
            <pc:docMk/>
            <pc:sldMk cId="730058679" sldId="411"/>
            <ac:spMk id="9" creationId="{69002E8A-25A6-F131-D23C-AD214B62A713}"/>
          </ac:spMkLst>
        </pc:spChg>
        <pc:spChg chg="mod">
          <ac:chgData name="Clint Bodungen" userId="12212b308bdbe01e" providerId="LiveId" clId="{747F1207-563D-6044-8A64-ED3C6C0375FC}" dt="2025-02-06T15:51:34.664" v="1732" actId="20577"/>
          <ac:spMkLst>
            <pc:docMk/>
            <pc:sldMk cId="730058679" sldId="411"/>
            <ac:spMk id="11" creationId="{BD67FFC9-D404-B900-6166-C1B116AAEDBB}"/>
          </ac:spMkLst>
        </pc:spChg>
      </pc:sldChg>
      <pc:sldChg chg="addSp delSp modSp add mod ord">
        <pc:chgData name="Clint Bodungen" userId="12212b308bdbe01e" providerId="LiveId" clId="{747F1207-563D-6044-8A64-ED3C6C0375FC}" dt="2025-02-07T03:45:11.126" v="5178" actId="20577"/>
        <pc:sldMkLst>
          <pc:docMk/>
          <pc:sldMk cId="1984488081" sldId="412"/>
        </pc:sldMkLst>
        <pc:spChg chg="mod">
          <ac:chgData name="Clint Bodungen" userId="12212b308bdbe01e" providerId="LiveId" clId="{747F1207-563D-6044-8A64-ED3C6C0375FC}" dt="2025-02-06T16:08:45.878" v="1992"/>
          <ac:spMkLst>
            <pc:docMk/>
            <pc:sldMk cId="1984488081" sldId="412"/>
            <ac:spMk id="2" creationId="{182E801E-2C49-BD6C-E1D0-77CC1814E134}"/>
          </ac:spMkLst>
        </pc:spChg>
        <pc:spChg chg="mod">
          <ac:chgData name="Clint Bodungen" userId="12212b308bdbe01e" providerId="LiveId" clId="{747F1207-563D-6044-8A64-ED3C6C0375FC}" dt="2025-02-06T16:20:59.799" v="2707" actId="20577"/>
          <ac:spMkLst>
            <pc:docMk/>
            <pc:sldMk cId="1984488081" sldId="412"/>
            <ac:spMk id="7" creationId="{F2F2FA25-75E1-7638-4D46-4B44222CE6FD}"/>
          </ac:spMkLst>
        </pc:spChg>
        <pc:spChg chg="mod">
          <ac:chgData name="Clint Bodungen" userId="12212b308bdbe01e" providerId="LiveId" clId="{747F1207-563D-6044-8A64-ED3C6C0375FC}" dt="2025-02-06T16:05:38.216" v="1944" actId="207"/>
          <ac:spMkLst>
            <pc:docMk/>
            <pc:sldMk cId="1984488081" sldId="412"/>
            <ac:spMk id="12" creationId="{987F170D-39D5-8D4A-4BED-D693A899A6B5}"/>
          </ac:spMkLst>
        </pc:spChg>
        <pc:spChg chg="mod">
          <ac:chgData name="Clint Bodungen" userId="12212b308bdbe01e" providerId="LiveId" clId="{747F1207-563D-6044-8A64-ED3C6C0375FC}" dt="2025-02-06T16:05:30.883" v="1943" actId="207"/>
          <ac:spMkLst>
            <pc:docMk/>
            <pc:sldMk cId="1984488081" sldId="412"/>
            <ac:spMk id="13" creationId="{921F7199-F163-CABF-6076-182A290CF19A}"/>
          </ac:spMkLst>
        </pc:spChg>
        <pc:spChg chg="mod">
          <ac:chgData name="Clint Bodungen" userId="12212b308bdbe01e" providerId="LiveId" clId="{747F1207-563D-6044-8A64-ED3C6C0375FC}" dt="2025-02-06T16:20:45.489" v="2674" actId="20577"/>
          <ac:spMkLst>
            <pc:docMk/>
            <pc:sldMk cId="1984488081" sldId="412"/>
            <ac:spMk id="24" creationId="{36D12A30-7C21-2C36-51E2-8899B95EB78A}"/>
          </ac:spMkLst>
        </pc:spChg>
        <pc:spChg chg="mod">
          <ac:chgData name="Clint Bodungen" userId="12212b308bdbe01e" providerId="LiveId" clId="{747F1207-563D-6044-8A64-ED3C6C0375FC}" dt="2025-02-06T16:20:51.097" v="2691" actId="20577"/>
          <ac:spMkLst>
            <pc:docMk/>
            <pc:sldMk cId="1984488081" sldId="412"/>
            <ac:spMk id="26" creationId="{8884C97F-4002-52B1-9F13-D20EBFCD2CB7}"/>
          </ac:spMkLst>
        </pc:spChg>
        <pc:spChg chg="mod">
          <ac:chgData name="Clint Bodungen" userId="12212b308bdbe01e" providerId="LiveId" clId="{747F1207-563D-6044-8A64-ED3C6C0375FC}" dt="2025-02-06T16:22:56.799" v="2714" actId="207"/>
          <ac:spMkLst>
            <pc:docMk/>
            <pc:sldMk cId="1984488081" sldId="412"/>
            <ac:spMk id="28" creationId="{7CA74064-803A-4AE1-1A0B-C56AFE5527B5}"/>
          </ac:spMkLst>
        </pc:spChg>
        <pc:spChg chg="mod">
          <ac:chgData name="Clint Bodungen" userId="12212b308bdbe01e" providerId="LiveId" clId="{747F1207-563D-6044-8A64-ED3C6C0375FC}" dt="2025-02-06T16:06:26.501" v="1947" actId="207"/>
          <ac:spMkLst>
            <pc:docMk/>
            <pc:sldMk cId="1984488081" sldId="412"/>
            <ac:spMk id="29" creationId="{87426961-F210-DDF9-6622-2B8FFC061F3F}"/>
          </ac:spMkLst>
        </pc:spChg>
        <pc:spChg chg="mod">
          <ac:chgData name="Clint Bodungen" userId="12212b308bdbe01e" providerId="LiveId" clId="{747F1207-563D-6044-8A64-ED3C6C0375FC}" dt="2025-02-07T03:45:11.126" v="5178" actId="20577"/>
          <ac:spMkLst>
            <pc:docMk/>
            <pc:sldMk cId="1984488081" sldId="412"/>
            <ac:spMk id="40" creationId="{D7D1CEC6-FCA5-8C1B-98D9-B51B236D07D4}"/>
          </ac:spMkLst>
        </pc:spChg>
      </pc:sldChg>
      <pc:sldChg chg="del">
        <pc:chgData name="Clint Bodungen" userId="12212b308bdbe01e" providerId="LiveId" clId="{747F1207-563D-6044-8A64-ED3C6C0375FC}" dt="2025-02-06T12:18:01.482" v="714" actId="2696"/>
        <pc:sldMkLst>
          <pc:docMk/>
          <pc:sldMk cId="3810734817" sldId="412"/>
        </pc:sldMkLst>
      </pc:sldChg>
      <pc:sldChg chg="addSp modSp add mod">
        <pc:chgData name="Clint Bodungen" userId="12212b308bdbe01e" providerId="LiveId" clId="{747F1207-563D-6044-8A64-ED3C6C0375FC}" dt="2025-02-10T02:18:07.923" v="6631" actId="404"/>
        <pc:sldMkLst>
          <pc:docMk/>
          <pc:sldMk cId="2958733232" sldId="413"/>
        </pc:sldMkLst>
        <pc:spChg chg="mod">
          <ac:chgData name="Clint Bodungen" userId="12212b308bdbe01e" providerId="LiveId" clId="{747F1207-563D-6044-8A64-ED3C6C0375FC}" dt="2025-02-06T16:08:21.213" v="1990" actId="20577"/>
          <ac:spMkLst>
            <pc:docMk/>
            <pc:sldMk cId="2958733232" sldId="413"/>
            <ac:spMk id="2" creationId="{D038E38A-E5AD-477D-DFE3-2ACD5EE92A28}"/>
          </ac:spMkLst>
        </pc:spChg>
        <pc:spChg chg="mod">
          <ac:chgData name="Clint Bodungen" userId="12212b308bdbe01e" providerId="LiveId" clId="{747F1207-563D-6044-8A64-ED3C6C0375FC}" dt="2025-02-06T16:07:01.249" v="1952" actId="207"/>
          <ac:spMkLst>
            <pc:docMk/>
            <pc:sldMk cId="2958733232" sldId="413"/>
            <ac:spMk id="4" creationId="{1C761F12-41EB-A1A2-2DA7-2207FC20EEA9}"/>
          </ac:spMkLst>
        </pc:spChg>
        <pc:spChg chg="add mod">
          <ac:chgData name="Clint Bodungen" userId="12212b308bdbe01e" providerId="LiveId" clId="{747F1207-563D-6044-8A64-ED3C6C0375FC}" dt="2025-02-10T02:18:07.923" v="6631" actId="404"/>
          <ac:spMkLst>
            <pc:docMk/>
            <pc:sldMk cId="2958733232" sldId="413"/>
            <ac:spMk id="5" creationId="{7BBF21F2-C987-62B2-D9D0-437447EA6DC7}"/>
          </ac:spMkLst>
        </pc:spChg>
        <pc:spChg chg="mod">
          <ac:chgData name="Clint Bodungen" userId="12212b308bdbe01e" providerId="LiveId" clId="{747F1207-563D-6044-8A64-ED3C6C0375FC}" dt="2025-02-06T16:16:40.211" v="2380" actId="20577"/>
          <ac:spMkLst>
            <pc:docMk/>
            <pc:sldMk cId="2958733232" sldId="413"/>
            <ac:spMk id="7" creationId="{DB4B0E25-5885-3AC3-4381-4D219DC93352}"/>
          </ac:spMkLst>
        </pc:spChg>
        <pc:spChg chg="mod">
          <ac:chgData name="Clint Bodungen" userId="12212b308bdbe01e" providerId="LiveId" clId="{747F1207-563D-6044-8A64-ED3C6C0375FC}" dt="2025-02-06T16:07:14.285" v="1954" actId="207"/>
          <ac:spMkLst>
            <pc:docMk/>
            <pc:sldMk cId="2958733232" sldId="413"/>
            <ac:spMk id="8" creationId="{994FEAE5-67FA-AFD7-9C9D-A4A5124EA66D}"/>
          </ac:spMkLst>
        </pc:spChg>
        <pc:spChg chg="mod">
          <ac:chgData name="Clint Bodungen" userId="12212b308bdbe01e" providerId="LiveId" clId="{747F1207-563D-6044-8A64-ED3C6C0375FC}" dt="2025-02-06T16:07:01.249" v="1952" actId="207"/>
          <ac:spMkLst>
            <pc:docMk/>
            <pc:sldMk cId="2958733232" sldId="413"/>
            <ac:spMk id="13" creationId="{924D9CE1-553A-79FF-1083-8B2ECB4835A7}"/>
          </ac:spMkLst>
        </pc:spChg>
        <pc:spChg chg="mod">
          <ac:chgData name="Clint Bodungen" userId="12212b308bdbe01e" providerId="LiveId" clId="{747F1207-563D-6044-8A64-ED3C6C0375FC}" dt="2025-02-06T16:07:01.249" v="1952" actId="207"/>
          <ac:spMkLst>
            <pc:docMk/>
            <pc:sldMk cId="2958733232" sldId="413"/>
            <ac:spMk id="14" creationId="{173E4782-5DAA-2318-CBA5-B30EC61973E0}"/>
          </ac:spMkLst>
        </pc:spChg>
        <pc:spChg chg="mod">
          <ac:chgData name="Clint Bodungen" userId="12212b308bdbe01e" providerId="LiveId" clId="{747F1207-563D-6044-8A64-ED3C6C0375FC}" dt="2025-02-06T16:07:01.249" v="1952" actId="207"/>
          <ac:spMkLst>
            <pc:docMk/>
            <pc:sldMk cId="2958733232" sldId="413"/>
            <ac:spMk id="15" creationId="{C04D547A-03FC-FDCF-01EB-970A257DCB66}"/>
          </ac:spMkLst>
        </pc:spChg>
        <pc:spChg chg="mod">
          <ac:chgData name="Clint Bodungen" userId="12212b308bdbe01e" providerId="LiveId" clId="{747F1207-563D-6044-8A64-ED3C6C0375FC}" dt="2025-02-06T16:10:30.525" v="2057" actId="20577"/>
          <ac:spMkLst>
            <pc:docMk/>
            <pc:sldMk cId="2958733232" sldId="413"/>
            <ac:spMk id="24" creationId="{E829C833-5E9F-A40C-58D8-E6D55476869F}"/>
          </ac:spMkLst>
        </pc:spChg>
        <pc:spChg chg="mod">
          <ac:chgData name="Clint Bodungen" userId="12212b308bdbe01e" providerId="LiveId" clId="{747F1207-563D-6044-8A64-ED3C6C0375FC}" dt="2025-02-06T16:16:31.910" v="2356" actId="20577"/>
          <ac:spMkLst>
            <pc:docMk/>
            <pc:sldMk cId="2958733232" sldId="413"/>
            <ac:spMk id="26" creationId="{92F436E9-7329-4E56-8600-713484934001}"/>
          </ac:spMkLst>
        </pc:spChg>
        <pc:spChg chg="mod">
          <ac:chgData name="Clint Bodungen" userId="12212b308bdbe01e" providerId="LiveId" clId="{747F1207-563D-6044-8A64-ED3C6C0375FC}" dt="2025-02-06T16:07:14.285" v="1954" actId="207"/>
          <ac:spMkLst>
            <pc:docMk/>
            <pc:sldMk cId="2958733232" sldId="413"/>
            <ac:spMk id="29" creationId="{552C3097-DE4F-7BF8-E193-B1945E636996}"/>
          </ac:spMkLst>
        </pc:spChg>
        <pc:spChg chg="mod">
          <ac:chgData name="Clint Bodungen" userId="12212b308bdbe01e" providerId="LiveId" clId="{747F1207-563D-6044-8A64-ED3C6C0375FC}" dt="2025-02-06T16:07:14.285" v="1954" actId="207"/>
          <ac:spMkLst>
            <pc:docMk/>
            <pc:sldMk cId="2958733232" sldId="413"/>
            <ac:spMk id="30" creationId="{22A57B8E-0290-9CF7-6EDF-DE56933999FF}"/>
          </ac:spMkLst>
        </pc:spChg>
        <pc:spChg chg="mod">
          <ac:chgData name="Clint Bodungen" userId="12212b308bdbe01e" providerId="LiveId" clId="{747F1207-563D-6044-8A64-ED3C6C0375FC}" dt="2025-02-06T16:07:14.285" v="1954" actId="207"/>
          <ac:spMkLst>
            <pc:docMk/>
            <pc:sldMk cId="2958733232" sldId="413"/>
            <ac:spMk id="31" creationId="{96CB6B7E-2B38-AA18-3BB7-DB112F4C98D0}"/>
          </ac:spMkLst>
        </pc:spChg>
        <pc:spChg chg="mod">
          <ac:chgData name="Clint Bodungen" userId="12212b308bdbe01e" providerId="LiveId" clId="{747F1207-563D-6044-8A64-ED3C6C0375FC}" dt="2025-02-07T03:44:48.633" v="5162" actId="20577"/>
          <ac:spMkLst>
            <pc:docMk/>
            <pc:sldMk cId="2958733232" sldId="413"/>
            <ac:spMk id="40" creationId="{9D198FC1-AD87-5EE4-44CF-D65917D85460}"/>
          </ac:spMkLst>
        </pc:spChg>
      </pc:sldChg>
      <pc:sldChg chg="modSp add mod ord modNotesTx">
        <pc:chgData name="Clint Bodungen" userId="12212b308bdbe01e" providerId="LiveId" clId="{747F1207-563D-6044-8A64-ED3C6C0375FC}" dt="2025-02-10T02:26:19.031" v="6888" actId="1035"/>
        <pc:sldMkLst>
          <pc:docMk/>
          <pc:sldMk cId="1787148798" sldId="414"/>
        </pc:sldMkLst>
        <pc:spChg chg="mod">
          <ac:chgData name="Clint Bodungen" userId="12212b308bdbe01e" providerId="LiveId" clId="{747F1207-563D-6044-8A64-ED3C6C0375FC}" dt="2025-02-10T02:26:19.031" v="6888" actId="1035"/>
          <ac:spMkLst>
            <pc:docMk/>
            <pc:sldMk cId="1787148798" sldId="414"/>
            <ac:spMk id="2" creationId="{EA4B9F3F-3DAC-70D0-ACAC-3061BBFC451C}"/>
          </ac:spMkLst>
        </pc:spChg>
        <pc:spChg chg="mod">
          <ac:chgData name="Clint Bodungen" userId="12212b308bdbe01e" providerId="LiveId" clId="{747F1207-563D-6044-8A64-ED3C6C0375FC}" dt="2025-02-10T02:26:13.425" v="6875" actId="14100"/>
          <ac:spMkLst>
            <pc:docMk/>
            <pc:sldMk cId="1787148798" sldId="414"/>
            <ac:spMk id="9" creationId="{E1D9BA23-9B86-B05E-96B4-C14F5C1F150C}"/>
          </ac:spMkLst>
        </pc:spChg>
        <pc:spChg chg="mod">
          <ac:chgData name="Clint Bodungen" userId="12212b308bdbe01e" providerId="LiveId" clId="{747F1207-563D-6044-8A64-ED3C6C0375FC}" dt="2025-02-07T03:45:15.674" v="5182" actId="20577"/>
          <ac:spMkLst>
            <pc:docMk/>
            <pc:sldMk cId="1787148798" sldId="414"/>
            <ac:spMk id="29" creationId="{4D8D15C8-1A75-3293-6D14-AC071FC66CA7}"/>
          </ac:spMkLst>
        </pc:spChg>
      </pc:sldChg>
      <pc:sldChg chg="modSp add mod">
        <pc:chgData name="Clint Bodungen" userId="12212b308bdbe01e" providerId="LiveId" clId="{747F1207-563D-6044-8A64-ED3C6C0375FC}" dt="2025-02-07T03:55:39.732" v="5328" actId="1035"/>
        <pc:sldMkLst>
          <pc:docMk/>
          <pc:sldMk cId="3923914438" sldId="415"/>
        </pc:sldMkLst>
        <pc:spChg chg="mod">
          <ac:chgData name="Clint Bodungen" userId="12212b308bdbe01e" providerId="LiveId" clId="{747F1207-563D-6044-8A64-ED3C6C0375FC}" dt="2025-02-07T03:55:39.732" v="5328" actId="1035"/>
          <ac:spMkLst>
            <pc:docMk/>
            <pc:sldMk cId="3923914438" sldId="415"/>
            <ac:spMk id="2" creationId="{4437A14A-42DF-C1A9-3A8F-BC381D455C2E}"/>
          </ac:spMkLst>
        </pc:spChg>
        <pc:spChg chg="mod">
          <ac:chgData name="Clint Bodungen" userId="12212b308bdbe01e" providerId="LiveId" clId="{747F1207-563D-6044-8A64-ED3C6C0375FC}" dt="2025-02-07T03:45:53.067" v="5206" actId="20577"/>
          <ac:spMkLst>
            <pc:docMk/>
            <pc:sldMk cId="3923914438" sldId="415"/>
            <ac:spMk id="29" creationId="{E887ED4D-1D3E-2B13-2822-686A9893F7A9}"/>
          </ac:spMkLst>
        </pc:spChg>
      </pc:sldChg>
      <pc:sldChg chg="modSp add mod">
        <pc:chgData name="Clint Bodungen" userId="12212b308bdbe01e" providerId="LiveId" clId="{747F1207-563D-6044-8A64-ED3C6C0375FC}" dt="2025-02-07T03:45:20.674" v="5186" actId="20577"/>
        <pc:sldMkLst>
          <pc:docMk/>
          <pc:sldMk cId="3926079079" sldId="416"/>
        </pc:sldMkLst>
        <pc:spChg chg="mod">
          <ac:chgData name="Clint Bodungen" userId="12212b308bdbe01e" providerId="LiveId" clId="{747F1207-563D-6044-8A64-ED3C6C0375FC}" dt="2025-02-06T16:22:30.196" v="2711" actId="207"/>
          <ac:spMkLst>
            <pc:docMk/>
            <pc:sldMk cId="3926079079" sldId="416"/>
            <ac:spMk id="13" creationId="{9E458D37-62BB-0838-7A2E-18AC626BB379}"/>
          </ac:spMkLst>
        </pc:spChg>
        <pc:spChg chg="mod">
          <ac:chgData name="Clint Bodungen" userId="12212b308bdbe01e" providerId="LiveId" clId="{747F1207-563D-6044-8A64-ED3C6C0375FC}" dt="2025-02-06T16:22:15.598" v="2709" actId="207"/>
          <ac:spMkLst>
            <pc:docMk/>
            <pc:sldMk cId="3926079079" sldId="416"/>
            <ac:spMk id="14" creationId="{433555AE-5A47-73BF-2A9A-25B2E4D37A69}"/>
          </ac:spMkLst>
        </pc:spChg>
        <pc:spChg chg="mod">
          <ac:chgData name="Clint Bodungen" userId="12212b308bdbe01e" providerId="LiveId" clId="{747F1207-563D-6044-8A64-ED3C6C0375FC}" dt="2025-02-06T16:22:51.392" v="2713" actId="207"/>
          <ac:spMkLst>
            <pc:docMk/>
            <pc:sldMk cId="3926079079" sldId="416"/>
            <ac:spMk id="28" creationId="{F8049848-B6D2-E462-D02B-C1473B4BB4D0}"/>
          </ac:spMkLst>
        </pc:spChg>
        <pc:spChg chg="mod">
          <ac:chgData name="Clint Bodungen" userId="12212b308bdbe01e" providerId="LiveId" clId="{747F1207-563D-6044-8A64-ED3C6C0375FC}" dt="2025-02-06T16:22:39.780" v="2712" actId="207"/>
          <ac:spMkLst>
            <pc:docMk/>
            <pc:sldMk cId="3926079079" sldId="416"/>
            <ac:spMk id="29" creationId="{E4D6DB79-87F8-E215-0DF6-3C22C0566E80}"/>
          </ac:spMkLst>
        </pc:spChg>
        <pc:spChg chg="mod">
          <ac:chgData name="Clint Bodungen" userId="12212b308bdbe01e" providerId="LiveId" clId="{747F1207-563D-6044-8A64-ED3C6C0375FC}" dt="2025-02-06T16:22:21.868" v="2710" actId="207"/>
          <ac:spMkLst>
            <pc:docMk/>
            <pc:sldMk cId="3926079079" sldId="416"/>
            <ac:spMk id="30" creationId="{02527689-2D28-DD06-518D-F86724290431}"/>
          </ac:spMkLst>
        </pc:spChg>
        <pc:spChg chg="mod">
          <ac:chgData name="Clint Bodungen" userId="12212b308bdbe01e" providerId="LiveId" clId="{747F1207-563D-6044-8A64-ED3C6C0375FC}" dt="2025-02-07T03:45:20.674" v="5186" actId="20577"/>
          <ac:spMkLst>
            <pc:docMk/>
            <pc:sldMk cId="3926079079" sldId="416"/>
            <ac:spMk id="40" creationId="{67FFDB8E-0EA3-BFEF-2BA3-4FEAF3B66981}"/>
          </ac:spMkLst>
        </pc:spChg>
      </pc:sldChg>
      <pc:sldChg chg="modSp add mod">
        <pc:chgData name="Clint Bodungen" userId="12212b308bdbe01e" providerId="LiveId" clId="{747F1207-563D-6044-8A64-ED3C6C0375FC}" dt="2025-02-07T03:45:30.974" v="5194" actId="20577"/>
        <pc:sldMkLst>
          <pc:docMk/>
          <pc:sldMk cId="1924266918" sldId="417"/>
        </pc:sldMkLst>
        <pc:spChg chg="mod">
          <ac:chgData name="Clint Bodungen" userId="12212b308bdbe01e" providerId="LiveId" clId="{747F1207-563D-6044-8A64-ED3C6C0375FC}" dt="2025-02-06T16:23:31.276" v="2717" actId="207"/>
          <ac:spMkLst>
            <pc:docMk/>
            <pc:sldMk cId="1924266918" sldId="417"/>
            <ac:spMk id="14" creationId="{99E897FC-06FC-7AE3-7361-1292CB4C5A24}"/>
          </ac:spMkLst>
        </pc:spChg>
        <pc:spChg chg="mod">
          <ac:chgData name="Clint Bodungen" userId="12212b308bdbe01e" providerId="LiveId" clId="{747F1207-563D-6044-8A64-ED3C6C0375FC}" dt="2025-02-06T16:23:35.457" v="2718" actId="207"/>
          <ac:spMkLst>
            <pc:docMk/>
            <pc:sldMk cId="1924266918" sldId="417"/>
            <ac:spMk id="15" creationId="{D599A327-95EF-8579-A32D-5C39355A179A}"/>
          </ac:spMkLst>
        </pc:spChg>
        <pc:spChg chg="mod">
          <ac:chgData name="Clint Bodungen" userId="12212b308bdbe01e" providerId="LiveId" clId="{747F1207-563D-6044-8A64-ED3C6C0375FC}" dt="2025-02-06T16:23:42.372" v="2719" actId="207"/>
          <ac:spMkLst>
            <pc:docMk/>
            <pc:sldMk cId="1924266918" sldId="417"/>
            <ac:spMk id="30" creationId="{0B9872A2-6A9E-4371-8072-C03F910A2FC3}"/>
          </ac:spMkLst>
        </pc:spChg>
        <pc:spChg chg="mod">
          <ac:chgData name="Clint Bodungen" userId="12212b308bdbe01e" providerId="LiveId" clId="{747F1207-563D-6044-8A64-ED3C6C0375FC}" dt="2025-02-06T16:23:47.421" v="2720" actId="207"/>
          <ac:spMkLst>
            <pc:docMk/>
            <pc:sldMk cId="1924266918" sldId="417"/>
            <ac:spMk id="31" creationId="{6C99F284-8B81-9B86-6D5C-78097FA42A20}"/>
          </ac:spMkLst>
        </pc:spChg>
        <pc:spChg chg="mod">
          <ac:chgData name="Clint Bodungen" userId="12212b308bdbe01e" providerId="LiveId" clId="{747F1207-563D-6044-8A64-ED3C6C0375FC}" dt="2025-02-07T03:45:30.974" v="5194" actId="20577"/>
          <ac:spMkLst>
            <pc:docMk/>
            <pc:sldMk cId="1924266918" sldId="417"/>
            <ac:spMk id="40" creationId="{79AD3389-5E13-0696-77F3-AD2CE14DAC0E}"/>
          </ac:spMkLst>
        </pc:spChg>
      </pc:sldChg>
      <pc:sldChg chg="modSp add mod">
        <pc:chgData name="Clint Bodungen" userId="12212b308bdbe01e" providerId="LiveId" clId="{747F1207-563D-6044-8A64-ED3C6C0375FC}" dt="2025-02-07T03:45:46.909" v="5202" actId="20577"/>
        <pc:sldMkLst>
          <pc:docMk/>
          <pc:sldMk cId="4221300249" sldId="418"/>
        </pc:sldMkLst>
        <pc:spChg chg="mod">
          <ac:chgData name="Clint Bodungen" userId="12212b308bdbe01e" providerId="LiveId" clId="{747F1207-563D-6044-8A64-ED3C6C0375FC}" dt="2025-02-06T16:24:00.871" v="2722" actId="207"/>
          <ac:spMkLst>
            <pc:docMk/>
            <pc:sldMk cId="4221300249" sldId="418"/>
            <ac:spMk id="4" creationId="{95DC628E-589C-CB54-BB0F-9DACCC3D0F64}"/>
          </ac:spMkLst>
        </pc:spChg>
        <pc:spChg chg="mod">
          <ac:chgData name="Clint Bodungen" userId="12212b308bdbe01e" providerId="LiveId" clId="{747F1207-563D-6044-8A64-ED3C6C0375FC}" dt="2025-02-06T16:24:10.472" v="2724" actId="207"/>
          <ac:spMkLst>
            <pc:docMk/>
            <pc:sldMk cId="4221300249" sldId="418"/>
            <ac:spMk id="8" creationId="{FDA7BA77-CBF7-5466-546C-AA381DAFA661}"/>
          </ac:spMkLst>
        </pc:spChg>
        <pc:spChg chg="mod">
          <ac:chgData name="Clint Bodungen" userId="12212b308bdbe01e" providerId="LiveId" clId="{747F1207-563D-6044-8A64-ED3C6C0375FC}" dt="2025-02-06T16:24:06.174" v="2723" actId="207"/>
          <ac:spMkLst>
            <pc:docMk/>
            <pc:sldMk cId="4221300249" sldId="418"/>
            <ac:spMk id="15" creationId="{9A1AEC44-6638-6F9E-F0EA-DC6DF39F23D1}"/>
          </ac:spMkLst>
        </pc:spChg>
        <pc:spChg chg="mod">
          <ac:chgData name="Clint Bodungen" userId="12212b308bdbe01e" providerId="LiveId" clId="{747F1207-563D-6044-8A64-ED3C6C0375FC}" dt="2025-02-06T16:24:15.337" v="2725" actId="207"/>
          <ac:spMkLst>
            <pc:docMk/>
            <pc:sldMk cId="4221300249" sldId="418"/>
            <ac:spMk id="31" creationId="{8A321CB7-2C73-C1E7-CB3B-4FD785A66224}"/>
          </ac:spMkLst>
        </pc:spChg>
        <pc:spChg chg="mod">
          <ac:chgData name="Clint Bodungen" userId="12212b308bdbe01e" providerId="LiveId" clId="{747F1207-563D-6044-8A64-ED3C6C0375FC}" dt="2025-02-07T03:45:46.909" v="5202" actId="20577"/>
          <ac:spMkLst>
            <pc:docMk/>
            <pc:sldMk cId="4221300249" sldId="418"/>
            <ac:spMk id="40" creationId="{84BE56EB-5762-9FD2-ADF7-FAD7C8D42C1E}"/>
          </ac:spMkLst>
        </pc:spChg>
      </pc:sldChg>
      <pc:sldChg chg="modSp add mod">
        <pc:chgData name="Clint Bodungen" userId="12212b308bdbe01e" providerId="LiveId" clId="{747F1207-563D-6044-8A64-ED3C6C0375FC}" dt="2025-02-07T03:45:26.471" v="5190" actId="20577"/>
        <pc:sldMkLst>
          <pc:docMk/>
          <pc:sldMk cId="3099470375" sldId="419"/>
        </pc:sldMkLst>
        <pc:spChg chg="mod">
          <ac:chgData name="Clint Bodungen" userId="12212b308bdbe01e" providerId="LiveId" clId="{747F1207-563D-6044-8A64-ED3C6C0375FC}" dt="2025-02-06T17:22:01.424" v="3657" actId="20577"/>
          <ac:spMkLst>
            <pc:docMk/>
            <pc:sldMk cId="3099470375" sldId="419"/>
            <ac:spMk id="2" creationId="{569C04A7-BFDC-43F9-121C-0DA87CCCB69E}"/>
          </ac:spMkLst>
        </pc:spChg>
        <pc:spChg chg="mod">
          <ac:chgData name="Clint Bodungen" userId="12212b308bdbe01e" providerId="LiveId" clId="{747F1207-563D-6044-8A64-ED3C6C0375FC}" dt="2025-02-07T03:45:26.471" v="5190" actId="20577"/>
          <ac:spMkLst>
            <pc:docMk/>
            <pc:sldMk cId="3099470375" sldId="419"/>
            <ac:spMk id="29" creationId="{F3163ACF-79FF-9BDE-7740-DFD251CDA612}"/>
          </ac:spMkLst>
        </pc:spChg>
      </pc:sldChg>
      <pc:sldChg chg="addSp modSp add mod">
        <pc:chgData name="Clint Bodungen" userId="12212b308bdbe01e" providerId="LiveId" clId="{747F1207-563D-6044-8A64-ED3C6C0375FC}" dt="2025-02-07T03:45:37.445" v="5198" actId="20577"/>
        <pc:sldMkLst>
          <pc:docMk/>
          <pc:sldMk cId="1837668109" sldId="420"/>
        </pc:sldMkLst>
        <pc:spChg chg="mod">
          <ac:chgData name="Clint Bodungen" userId="12212b308bdbe01e" providerId="LiveId" clId="{747F1207-563D-6044-8A64-ED3C6C0375FC}" dt="2025-02-06T17:11:49.889" v="3280" actId="114"/>
          <ac:spMkLst>
            <pc:docMk/>
            <pc:sldMk cId="1837668109" sldId="420"/>
            <ac:spMk id="2" creationId="{67B1B531-E0CE-F42F-4248-8657A55FB946}"/>
          </ac:spMkLst>
        </pc:spChg>
        <pc:spChg chg="mod">
          <ac:chgData name="Clint Bodungen" userId="12212b308bdbe01e" providerId="LiveId" clId="{747F1207-563D-6044-8A64-ED3C6C0375FC}" dt="2025-02-07T02:58:17.838" v="4906" actId="14100"/>
          <ac:spMkLst>
            <pc:docMk/>
            <pc:sldMk cId="1837668109" sldId="420"/>
            <ac:spMk id="9" creationId="{D0CC0D4B-BF1E-5635-F17B-829D3F4BE1EA}"/>
          </ac:spMkLst>
        </pc:spChg>
        <pc:spChg chg="mod">
          <ac:chgData name="Clint Bodungen" userId="12212b308bdbe01e" providerId="LiveId" clId="{747F1207-563D-6044-8A64-ED3C6C0375FC}" dt="2025-02-07T03:45:37.445" v="5198" actId="20577"/>
          <ac:spMkLst>
            <pc:docMk/>
            <pc:sldMk cId="1837668109" sldId="420"/>
            <ac:spMk id="29" creationId="{10399480-99B6-B652-F29B-9199216A3618}"/>
          </ac:spMkLst>
        </pc:spChg>
        <pc:picChg chg="add mod">
          <ac:chgData name="Clint Bodungen" userId="12212b308bdbe01e" providerId="LiveId" clId="{747F1207-563D-6044-8A64-ED3C6C0375FC}" dt="2025-02-07T03:01:07.367" v="4914" actId="1582"/>
          <ac:picMkLst>
            <pc:docMk/>
            <pc:sldMk cId="1837668109" sldId="420"/>
            <ac:picMk id="4" creationId="{48645323-DDA7-F4BE-11E1-060F2489038D}"/>
          </ac:picMkLst>
        </pc:picChg>
      </pc:sldChg>
      <pc:sldChg chg="add del">
        <pc:chgData name="Clint Bodungen" userId="12212b308bdbe01e" providerId="LiveId" clId="{747F1207-563D-6044-8A64-ED3C6C0375FC}" dt="2025-02-06T16:26:06.472" v="2764"/>
        <pc:sldMkLst>
          <pc:docMk/>
          <pc:sldMk cId="3033519080" sldId="420"/>
        </pc:sldMkLst>
      </pc:sldChg>
      <pc:sldChg chg="addSp delSp modSp add mod ord">
        <pc:chgData name="Clint Bodungen" userId="12212b308bdbe01e" providerId="LiveId" clId="{747F1207-563D-6044-8A64-ED3C6C0375FC}" dt="2025-02-10T02:22:02.722" v="6639" actId="20577"/>
        <pc:sldMkLst>
          <pc:docMk/>
          <pc:sldMk cId="2925254986" sldId="421"/>
        </pc:sldMkLst>
        <pc:spChg chg="mod">
          <ac:chgData name="Clint Bodungen" userId="12212b308bdbe01e" providerId="LiveId" clId="{747F1207-563D-6044-8A64-ED3C6C0375FC}" dt="2025-02-07T02:45:53.843" v="4784" actId="20577"/>
          <ac:spMkLst>
            <pc:docMk/>
            <pc:sldMk cId="2925254986" sldId="421"/>
            <ac:spMk id="11" creationId="{432315DB-D4AD-8B3E-14E8-9B85C127673F}"/>
          </ac:spMkLst>
        </pc:spChg>
        <pc:spChg chg="mod">
          <ac:chgData name="Clint Bodungen" userId="12212b308bdbe01e" providerId="LiveId" clId="{747F1207-563D-6044-8A64-ED3C6C0375FC}" dt="2025-02-10T02:22:02.722" v="6639" actId="20577"/>
          <ac:spMkLst>
            <pc:docMk/>
            <pc:sldMk cId="2925254986" sldId="421"/>
            <ac:spMk id="29" creationId="{2E4E1051-7BF0-C426-86FC-8BC9AAA6016B}"/>
          </ac:spMkLst>
        </pc:spChg>
        <pc:picChg chg="add mod">
          <ac:chgData name="Clint Bodungen" userId="12212b308bdbe01e" providerId="LiveId" clId="{747F1207-563D-6044-8A64-ED3C6C0375FC}" dt="2025-02-07T02:34:18.688" v="4355" actId="1582"/>
          <ac:picMkLst>
            <pc:docMk/>
            <pc:sldMk cId="2925254986" sldId="421"/>
            <ac:picMk id="2" creationId="{FD77613C-7491-AE95-B586-ACB56502E0CD}"/>
          </ac:picMkLst>
        </pc:picChg>
      </pc:sldChg>
      <pc:sldChg chg="add del ord">
        <pc:chgData name="Clint Bodungen" userId="12212b308bdbe01e" providerId="LiveId" clId="{747F1207-563D-6044-8A64-ED3C6C0375FC}" dt="2025-02-07T02:50:06.086" v="4895" actId="2696"/>
        <pc:sldMkLst>
          <pc:docMk/>
          <pc:sldMk cId="3374902670" sldId="422"/>
        </pc:sldMkLst>
      </pc:sldChg>
      <pc:sldChg chg="add del ord">
        <pc:chgData name="Clint Bodungen" userId="12212b308bdbe01e" providerId="LiveId" clId="{747F1207-563D-6044-8A64-ED3C6C0375FC}" dt="2025-02-07T02:50:48.565" v="4898" actId="2696"/>
        <pc:sldMkLst>
          <pc:docMk/>
          <pc:sldMk cId="3847797448" sldId="423"/>
        </pc:sldMkLst>
      </pc:sldChg>
      <pc:sldChg chg="add del">
        <pc:chgData name="Clint Bodungen" userId="12212b308bdbe01e" providerId="LiveId" clId="{747F1207-563D-6044-8A64-ED3C6C0375FC}" dt="2025-02-07T02:50:55.831" v="4899" actId="2696"/>
        <pc:sldMkLst>
          <pc:docMk/>
          <pc:sldMk cId="881085200" sldId="424"/>
        </pc:sldMkLst>
      </pc:sldChg>
      <pc:sldChg chg="add del">
        <pc:chgData name="Clint Bodungen" userId="12212b308bdbe01e" providerId="LiveId" clId="{747F1207-563D-6044-8A64-ED3C6C0375FC}" dt="2025-02-07T02:51:38.632" v="4904" actId="2696"/>
        <pc:sldMkLst>
          <pc:docMk/>
          <pc:sldMk cId="4195729832" sldId="425"/>
        </pc:sldMkLst>
      </pc:sldChg>
      <pc:sldChg chg="addSp delSp modSp add mod">
        <pc:chgData name="Clint Bodungen" userId="12212b308bdbe01e" providerId="LiveId" clId="{747F1207-563D-6044-8A64-ED3C6C0375FC}" dt="2025-02-07T03:44:25.766" v="5154" actId="20577"/>
        <pc:sldMkLst>
          <pc:docMk/>
          <pc:sldMk cId="889081592" sldId="426"/>
        </pc:sldMkLst>
        <pc:spChg chg="mod">
          <ac:chgData name="Clint Bodungen" userId="12212b308bdbe01e" providerId="LiveId" clId="{747F1207-563D-6044-8A64-ED3C6C0375FC}" dt="2025-02-07T03:27:47.456" v="5036" actId="14100"/>
          <ac:spMkLst>
            <pc:docMk/>
            <pc:sldMk cId="889081592" sldId="426"/>
            <ac:spMk id="9" creationId="{07D7A580-6911-E432-443F-C62210002C7C}"/>
          </ac:spMkLst>
        </pc:spChg>
        <pc:spChg chg="mod">
          <ac:chgData name="Clint Bodungen" userId="12212b308bdbe01e" providerId="LiveId" clId="{747F1207-563D-6044-8A64-ED3C6C0375FC}" dt="2025-02-06T17:30:16.516" v="3744" actId="20577"/>
          <ac:spMkLst>
            <pc:docMk/>
            <pc:sldMk cId="889081592" sldId="426"/>
            <ac:spMk id="11" creationId="{B4EA2CB4-3DD1-7C08-D3FC-1A095ABFCF25}"/>
          </ac:spMkLst>
        </pc:spChg>
        <pc:spChg chg="mod">
          <ac:chgData name="Clint Bodungen" userId="12212b308bdbe01e" providerId="LiveId" clId="{747F1207-563D-6044-8A64-ED3C6C0375FC}" dt="2025-02-07T03:44:25.766" v="5154" actId="20577"/>
          <ac:spMkLst>
            <pc:docMk/>
            <pc:sldMk cId="889081592" sldId="426"/>
            <ac:spMk id="29" creationId="{269C9A57-D8BD-66FF-4C4C-D35887B4CE81}"/>
          </ac:spMkLst>
        </pc:spChg>
        <pc:picChg chg="add mod">
          <ac:chgData name="Clint Bodungen" userId="12212b308bdbe01e" providerId="LiveId" clId="{747F1207-563D-6044-8A64-ED3C6C0375FC}" dt="2025-02-06T17:33:14.768" v="3771" actId="14100"/>
          <ac:picMkLst>
            <pc:docMk/>
            <pc:sldMk cId="889081592" sldId="426"/>
            <ac:picMk id="2" creationId="{1069703A-C13F-EAA2-0B11-FCE5CF10A407}"/>
          </ac:picMkLst>
        </pc:picChg>
      </pc:sldChg>
      <pc:sldChg chg="addSp delSp modSp add mod">
        <pc:chgData name="Clint Bodungen" userId="12212b308bdbe01e" providerId="LiveId" clId="{747F1207-563D-6044-8A64-ED3C6C0375FC}" dt="2025-02-07T03:44:30.968" v="5156" actId="20577"/>
        <pc:sldMkLst>
          <pc:docMk/>
          <pc:sldMk cId="168213302" sldId="427"/>
        </pc:sldMkLst>
        <pc:spChg chg="mod">
          <ac:chgData name="Clint Bodungen" userId="12212b308bdbe01e" providerId="LiveId" clId="{747F1207-563D-6044-8A64-ED3C6C0375FC}" dt="2025-02-07T03:27:52.594" v="5037" actId="14100"/>
          <ac:spMkLst>
            <pc:docMk/>
            <pc:sldMk cId="168213302" sldId="427"/>
            <ac:spMk id="9" creationId="{C071B96C-8736-CE67-92A0-F0751E83D348}"/>
          </ac:spMkLst>
        </pc:spChg>
        <pc:spChg chg="mod">
          <ac:chgData name="Clint Bodungen" userId="12212b308bdbe01e" providerId="LiveId" clId="{747F1207-563D-6044-8A64-ED3C6C0375FC}" dt="2025-02-06T17:38:40.651" v="3853" actId="20577"/>
          <ac:spMkLst>
            <pc:docMk/>
            <pc:sldMk cId="168213302" sldId="427"/>
            <ac:spMk id="11" creationId="{7B80D03B-3A9F-F76E-0BA3-CCB0E387DCC5}"/>
          </ac:spMkLst>
        </pc:spChg>
        <pc:spChg chg="mod">
          <ac:chgData name="Clint Bodungen" userId="12212b308bdbe01e" providerId="LiveId" clId="{747F1207-563D-6044-8A64-ED3C6C0375FC}" dt="2025-02-07T03:44:30.968" v="5156" actId="20577"/>
          <ac:spMkLst>
            <pc:docMk/>
            <pc:sldMk cId="168213302" sldId="427"/>
            <ac:spMk id="29" creationId="{661FE9D9-2A43-DBB5-9985-5AF1679278C2}"/>
          </ac:spMkLst>
        </pc:spChg>
        <pc:picChg chg="add mod">
          <ac:chgData name="Clint Bodungen" userId="12212b308bdbe01e" providerId="LiveId" clId="{747F1207-563D-6044-8A64-ED3C6C0375FC}" dt="2025-02-06T17:33:03.467" v="3770" actId="14100"/>
          <ac:picMkLst>
            <pc:docMk/>
            <pc:sldMk cId="168213302" sldId="427"/>
            <ac:picMk id="2052" creationId="{77EBEA04-A175-99FF-5772-BB1BD7A611F7}"/>
          </ac:picMkLst>
        </pc:picChg>
      </pc:sldChg>
      <pc:sldChg chg="addSp delSp modSp add mod">
        <pc:chgData name="Clint Bodungen" userId="12212b308bdbe01e" providerId="LiveId" clId="{747F1207-563D-6044-8A64-ED3C6C0375FC}" dt="2025-02-07T03:44:42.655" v="5160" actId="20577"/>
        <pc:sldMkLst>
          <pc:docMk/>
          <pc:sldMk cId="3622041509" sldId="428"/>
        </pc:sldMkLst>
        <pc:spChg chg="mod">
          <ac:chgData name="Clint Bodungen" userId="12212b308bdbe01e" providerId="LiveId" clId="{747F1207-563D-6044-8A64-ED3C6C0375FC}" dt="2025-02-07T03:27:57.148" v="5038" actId="14100"/>
          <ac:spMkLst>
            <pc:docMk/>
            <pc:sldMk cId="3622041509" sldId="428"/>
            <ac:spMk id="9" creationId="{F6E2468A-347D-51AD-B834-3ADCB252672F}"/>
          </ac:spMkLst>
        </pc:spChg>
        <pc:spChg chg="mod">
          <ac:chgData name="Clint Bodungen" userId="12212b308bdbe01e" providerId="LiveId" clId="{747F1207-563D-6044-8A64-ED3C6C0375FC}" dt="2025-02-06T17:38:32.242" v="3848" actId="20577"/>
          <ac:spMkLst>
            <pc:docMk/>
            <pc:sldMk cId="3622041509" sldId="428"/>
            <ac:spMk id="11" creationId="{1415E82B-5528-641D-F0F0-79316D23C83E}"/>
          </ac:spMkLst>
        </pc:spChg>
        <pc:spChg chg="mod">
          <ac:chgData name="Clint Bodungen" userId="12212b308bdbe01e" providerId="LiveId" clId="{747F1207-563D-6044-8A64-ED3C6C0375FC}" dt="2025-02-07T03:44:42.655" v="5160" actId="20577"/>
          <ac:spMkLst>
            <pc:docMk/>
            <pc:sldMk cId="3622041509" sldId="428"/>
            <ac:spMk id="29" creationId="{45F67CD7-7DE8-4D21-726D-062CAA46B44B}"/>
          </ac:spMkLst>
        </pc:spChg>
        <pc:picChg chg="add mod">
          <ac:chgData name="Clint Bodungen" userId="12212b308bdbe01e" providerId="LiveId" clId="{747F1207-563D-6044-8A64-ED3C6C0375FC}" dt="2025-02-06T17:38:09.603" v="3824" actId="1582"/>
          <ac:picMkLst>
            <pc:docMk/>
            <pc:sldMk cId="3622041509" sldId="428"/>
            <ac:picMk id="3074" creationId="{728AF216-245D-22B3-885D-EC684421DC8F}"/>
          </ac:picMkLst>
        </pc:picChg>
      </pc:sldChg>
      <pc:sldChg chg="modSp add mod">
        <pc:chgData name="Clint Bodungen" userId="12212b308bdbe01e" providerId="LiveId" clId="{747F1207-563D-6044-8A64-ED3C6C0375FC}" dt="2025-02-06T17:56:54.896" v="4011" actId="20577"/>
        <pc:sldMkLst>
          <pc:docMk/>
          <pc:sldMk cId="1226957832" sldId="429"/>
        </pc:sldMkLst>
        <pc:spChg chg="mod">
          <ac:chgData name="Clint Bodungen" userId="12212b308bdbe01e" providerId="LiveId" clId="{747F1207-563D-6044-8A64-ED3C6C0375FC}" dt="2025-02-06T17:56:54.896" v="4011" actId="20577"/>
          <ac:spMkLst>
            <pc:docMk/>
            <pc:sldMk cId="1226957832" sldId="429"/>
            <ac:spMk id="4" creationId="{4F8DE163-C92B-95A4-3ED0-DB46E4C56D02}"/>
          </ac:spMkLst>
        </pc:spChg>
        <pc:picChg chg="mod">
          <ac:chgData name="Clint Bodungen" userId="12212b308bdbe01e" providerId="LiveId" clId="{747F1207-563D-6044-8A64-ED3C6C0375FC}" dt="2025-02-06T17:45:32.385" v="3872"/>
          <ac:picMkLst>
            <pc:docMk/>
            <pc:sldMk cId="1226957832" sldId="429"/>
            <ac:picMk id="7" creationId="{953E4719-FD49-D3FE-C168-5FF5013AF62F}"/>
          </ac:picMkLst>
        </pc:picChg>
      </pc:sldChg>
      <pc:sldChg chg="modSp add mod">
        <pc:chgData name="Clint Bodungen" userId="12212b308bdbe01e" providerId="LiveId" clId="{747F1207-563D-6044-8A64-ED3C6C0375FC}" dt="2025-02-07T03:44:04.899" v="5146" actId="20577"/>
        <pc:sldMkLst>
          <pc:docMk/>
          <pc:sldMk cId="3491887049" sldId="430"/>
        </pc:sldMkLst>
        <pc:spChg chg="mod">
          <ac:chgData name="Clint Bodungen" userId="12212b308bdbe01e" providerId="LiveId" clId="{747F1207-563D-6044-8A64-ED3C6C0375FC}" dt="2025-02-07T03:44:04.899" v="5146" actId="20577"/>
          <ac:spMkLst>
            <pc:docMk/>
            <pc:sldMk cId="3491887049" sldId="430"/>
            <ac:spMk id="36" creationId="{D0428B60-81EB-A31F-8AF0-934C54999926}"/>
          </ac:spMkLst>
        </pc:spChg>
      </pc:sldChg>
      <pc:sldChg chg="modSp add mod">
        <pc:chgData name="Clint Bodungen" userId="12212b308bdbe01e" providerId="LiveId" clId="{747F1207-563D-6044-8A64-ED3C6C0375FC}" dt="2025-02-07T21:06:23.429" v="6152" actId="207"/>
        <pc:sldMkLst>
          <pc:docMk/>
          <pc:sldMk cId="2965739976" sldId="431"/>
        </pc:sldMkLst>
        <pc:spChg chg="mod">
          <ac:chgData name="Clint Bodungen" userId="12212b308bdbe01e" providerId="LiveId" clId="{747F1207-563D-6044-8A64-ED3C6C0375FC}" dt="2025-02-07T21:06:23.429" v="6152" actId="207"/>
          <ac:spMkLst>
            <pc:docMk/>
            <pc:sldMk cId="2965739976" sldId="431"/>
            <ac:spMk id="2" creationId="{9C78BBC8-1772-270F-E069-F996F9DE5F16}"/>
          </ac:spMkLst>
        </pc:spChg>
        <pc:spChg chg="mod">
          <ac:chgData name="Clint Bodungen" userId="12212b308bdbe01e" providerId="LiveId" clId="{747F1207-563D-6044-8A64-ED3C6C0375FC}" dt="2025-02-07T03:44:18.001" v="5150" actId="20577"/>
          <ac:spMkLst>
            <pc:docMk/>
            <pc:sldMk cId="2965739976" sldId="431"/>
            <ac:spMk id="29" creationId="{59147D40-96CC-0E8B-449E-A4CE59F52FA6}"/>
          </ac:spMkLst>
        </pc:spChg>
      </pc:sldChg>
      <pc:sldChg chg="addSp delSp modSp add del mod ord">
        <pc:chgData name="Clint Bodungen" userId="12212b308bdbe01e" providerId="LiveId" clId="{747F1207-563D-6044-8A64-ED3C6C0375FC}" dt="2025-02-07T02:51:25.407" v="4903" actId="2696"/>
        <pc:sldMkLst>
          <pc:docMk/>
          <pc:sldMk cId="3045949921" sldId="432"/>
        </pc:sldMkLst>
      </pc:sldChg>
      <pc:sldChg chg="modSp add mod">
        <pc:chgData name="Clint Bodungen" userId="12212b308bdbe01e" providerId="LiveId" clId="{747F1207-563D-6044-8A64-ED3C6C0375FC}" dt="2025-02-07T03:45:57.446" v="5208" actId="20577"/>
        <pc:sldMkLst>
          <pc:docMk/>
          <pc:sldMk cId="4289416027" sldId="432"/>
        </pc:sldMkLst>
        <pc:spChg chg="mod">
          <ac:chgData name="Clint Bodungen" userId="12212b308bdbe01e" providerId="LiveId" clId="{747F1207-563D-6044-8A64-ED3C6C0375FC}" dt="2025-02-07T03:27:00.486" v="5032" actId="14100"/>
          <ac:spMkLst>
            <pc:docMk/>
            <pc:sldMk cId="4289416027" sldId="432"/>
            <ac:spMk id="9" creationId="{62238083-A2CF-74F5-4349-43887E296200}"/>
          </ac:spMkLst>
        </pc:spChg>
        <pc:spChg chg="mod">
          <ac:chgData name="Clint Bodungen" userId="12212b308bdbe01e" providerId="LiveId" clId="{747F1207-563D-6044-8A64-ED3C6C0375FC}" dt="2025-02-07T03:45:57.446" v="5208" actId="20577"/>
          <ac:spMkLst>
            <pc:docMk/>
            <pc:sldMk cId="4289416027" sldId="432"/>
            <ac:spMk id="29" creationId="{1CC68166-772D-8530-6648-5A9CA8D6F6D7}"/>
          </ac:spMkLst>
        </pc:spChg>
      </pc:sldChg>
      <pc:sldChg chg="modSp add mod">
        <pc:chgData name="Clint Bodungen" userId="12212b308bdbe01e" providerId="LiveId" clId="{747F1207-563D-6044-8A64-ED3C6C0375FC}" dt="2025-02-07T03:46:13.378" v="5214" actId="20577"/>
        <pc:sldMkLst>
          <pc:docMk/>
          <pc:sldMk cId="421288462" sldId="433"/>
        </pc:sldMkLst>
        <pc:spChg chg="mod">
          <ac:chgData name="Clint Bodungen" userId="12212b308bdbe01e" providerId="LiveId" clId="{747F1207-563D-6044-8A64-ED3C6C0375FC}" dt="2025-02-07T03:46:13.378" v="5214" actId="20577"/>
          <ac:spMkLst>
            <pc:docMk/>
            <pc:sldMk cId="421288462" sldId="433"/>
            <ac:spMk id="29" creationId="{4E1C5265-665A-1E0A-B04A-346CD24EEBAD}"/>
          </ac:spMkLst>
        </pc:spChg>
      </pc:sldChg>
      <pc:sldChg chg="addSp delSp modSp add del mod ord">
        <pc:chgData name="Clint Bodungen" userId="12212b308bdbe01e" providerId="LiveId" clId="{747F1207-563D-6044-8A64-ED3C6C0375FC}" dt="2025-02-07T02:51:25.407" v="4903" actId="2696"/>
        <pc:sldMkLst>
          <pc:docMk/>
          <pc:sldMk cId="724336965" sldId="433"/>
        </pc:sldMkLst>
      </pc:sldChg>
      <pc:sldChg chg="modSp add mod">
        <pc:chgData name="Clint Bodungen" userId="12212b308bdbe01e" providerId="LiveId" clId="{747F1207-563D-6044-8A64-ED3C6C0375FC}" dt="2025-02-07T03:46:08.567" v="5212" actId="20577"/>
        <pc:sldMkLst>
          <pc:docMk/>
          <pc:sldMk cId="1915405684" sldId="434"/>
        </pc:sldMkLst>
        <pc:spChg chg="mod">
          <ac:chgData name="Clint Bodungen" userId="12212b308bdbe01e" providerId="LiveId" clId="{747F1207-563D-6044-8A64-ED3C6C0375FC}" dt="2025-02-07T03:27:15.090" v="5033" actId="14100"/>
          <ac:spMkLst>
            <pc:docMk/>
            <pc:sldMk cId="1915405684" sldId="434"/>
            <ac:spMk id="9" creationId="{6FB0BB35-7B30-6A0D-11BA-884580BC9041}"/>
          </ac:spMkLst>
        </pc:spChg>
        <pc:spChg chg="mod">
          <ac:chgData name="Clint Bodungen" userId="12212b308bdbe01e" providerId="LiveId" clId="{747F1207-563D-6044-8A64-ED3C6C0375FC}" dt="2025-02-07T03:46:08.567" v="5212" actId="20577"/>
          <ac:spMkLst>
            <pc:docMk/>
            <pc:sldMk cId="1915405684" sldId="434"/>
            <ac:spMk id="29" creationId="{F0B12B3B-3425-C69D-88F9-1E065F2E6212}"/>
          </ac:spMkLst>
        </pc:spChg>
      </pc:sldChg>
      <pc:sldChg chg="addSp delSp modSp add del mod ord">
        <pc:chgData name="Clint Bodungen" userId="12212b308bdbe01e" providerId="LiveId" clId="{747F1207-563D-6044-8A64-ED3C6C0375FC}" dt="2025-02-07T02:51:25.407" v="4903" actId="2696"/>
        <pc:sldMkLst>
          <pc:docMk/>
          <pc:sldMk cId="2323876416" sldId="434"/>
        </pc:sldMkLst>
      </pc:sldChg>
      <pc:sldChg chg="addSp delSp modSp add mod">
        <pc:chgData name="Clint Bodungen" userId="12212b308bdbe01e" providerId="LiveId" clId="{747F1207-563D-6044-8A64-ED3C6C0375FC}" dt="2025-02-07T03:46:18.317" v="5216" actId="20577"/>
        <pc:sldMkLst>
          <pc:docMk/>
          <pc:sldMk cId="123239935" sldId="435"/>
        </pc:sldMkLst>
        <pc:spChg chg="mod">
          <ac:chgData name="Clint Bodungen" userId="12212b308bdbe01e" providerId="LiveId" clId="{747F1207-563D-6044-8A64-ED3C6C0375FC}" dt="2025-02-07T03:27:22.829" v="5034" actId="14100"/>
          <ac:spMkLst>
            <pc:docMk/>
            <pc:sldMk cId="123239935" sldId="435"/>
            <ac:spMk id="9" creationId="{5ED407B4-7FCC-1F69-3C35-21312F26120B}"/>
          </ac:spMkLst>
        </pc:spChg>
        <pc:spChg chg="mod">
          <ac:chgData name="Clint Bodungen" userId="12212b308bdbe01e" providerId="LiveId" clId="{747F1207-563D-6044-8A64-ED3C6C0375FC}" dt="2025-02-07T03:05:38.210" v="4970" actId="20577"/>
          <ac:spMkLst>
            <pc:docMk/>
            <pc:sldMk cId="123239935" sldId="435"/>
            <ac:spMk id="11" creationId="{198BE9C6-F91E-75C0-D66B-6A651C67F902}"/>
          </ac:spMkLst>
        </pc:spChg>
        <pc:spChg chg="mod">
          <ac:chgData name="Clint Bodungen" userId="12212b308bdbe01e" providerId="LiveId" clId="{747F1207-563D-6044-8A64-ED3C6C0375FC}" dt="2025-02-07T03:46:18.317" v="5216" actId="20577"/>
          <ac:spMkLst>
            <pc:docMk/>
            <pc:sldMk cId="123239935" sldId="435"/>
            <ac:spMk id="29" creationId="{A371DEDC-6016-F467-BEAA-B7016471374E}"/>
          </ac:spMkLst>
        </pc:spChg>
        <pc:picChg chg="add mod">
          <ac:chgData name="Clint Bodungen" userId="12212b308bdbe01e" providerId="LiveId" clId="{747F1207-563D-6044-8A64-ED3C6C0375FC}" dt="2025-02-07T03:03:42.403" v="4929" actId="1582"/>
          <ac:picMkLst>
            <pc:docMk/>
            <pc:sldMk cId="123239935" sldId="435"/>
            <ac:picMk id="4" creationId="{3A21D765-9EB5-C02F-8D56-34008BD9A769}"/>
          </ac:picMkLst>
        </pc:picChg>
      </pc:sldChg>
      <pc:sldChg chg="modSp add mod">
        <pc:chgData name="Clint Bodungen" userId="12212b308bdbe01e" providerId="LiveId" clId="{747F1207-563D-6044-8A64-ED3C6C0375FC}" dt="2025-02-07T03:46:23.680" v="5220" actId="20577"/>
        <pc:sldMkLst>
          <pc:docMk/>
          <pc:sldMk cId="2216924604" sldId="436"/>
        </pc:sldMkLst>
        <pc:spChg chg="mod">
          <ac:chgData name="Clint Bodungen" userId="12212b308bdbe01e" providerId="LiveId" clId="{747F1207-563D-6044-8A64-ED3C6C0375FC}" dt="2025-02-07T03:27:29.346" v="5035" actId="14100"/>
          <ac:spMkLst>
            <pc:docMk/>
            <pc:sldMk cId="2216924604" sldId="436"/>
            <ac:spMk id="9" creationId="{B3DECF1B-751A-5201-6638-08CD954F3683}"/>
          </ac:spMkLst>
        </pc:spChg>
        <pc:spChg chg="mod">
          <ac:chgData name="Clint Bodungen" userId="12212b308bdbe01e" providerId="LiveId" clId="{747F1207-563D-6044-8A64-ED3C6C0375FC}" dt="2025-02-07T03:05:48.306" v="4971"/>
          <ac:spMkLst>
            <pc:docMk/>
            <pc:sldMk cId="2216924604" sldId="436"/>
            <ac:spMk id="11" creationId="{EA6240B5-2CFB-CBE9-52AD-90085719E23E}"/>
          </ac:spMkLst>
        </pc:spChg>
        <pc:spChg chg="mod">
          <ac:chgData name="Clint Bodungen" userId="12212b308bdbe01e" providerId="LiveId" clId="{747F1207-563D-6044-8A64-ED3C6C0375FC}" dt="2025-02-07T03:46:23.680" v="5220" actId="20577"/>
          <ac:spMkLst>
            <pc:docMk/>
            <pc:sldMk cId="2216924604" sldId="436"/>
            <ac:spMk id="29" creationId="{B8A0AAA3-2D38-6DC0-8A0F-15A2EDDCF3FC}"/>
          </ac:spMkLst>
        </pc:spChg>
        <pc:picChg chg="mod modCrop">
          <ac:chgData name="Clint Bodungen" userId="12212b308bdbe01e" providerId="LiveId" clId="{747F1207-563D-6044-8A64-ED3C6C0375FC}" dt="2025-02-07T03:04:14.064" v="4936" actId="1076"/>
          <ac:picMkLst>
            <pc:docMk/>
            <pc:sldMk cId="2216924604" sldId="436"/>
            <ac:picMk id="4" creationId="{63D9F206-4976-CC67-341F-63701067BC0E}"/>
          </ac:picMkLst>
        </pc:picChg>
      </pc:sldChg>
      <pc:sldChg chg="addSp delSp modSp add mod modAnim">
        <pc:chgData name="Clint Bodungen" userId="12212b308bdbe01e" providerId="LiveId" clId="{747F1207-563D-6044-8A64-ED3C6C0375FC}" dt="2025-02-07T03:46:50.292" v="5225"/>
        <pc:sldMkLst>
          <pc:docMk/>
          <pc:sldMk cId="3418613739" sldId="437"/>
        </pc:sldMkLst>
        <pc:picChg chg="add mod">
          <ac:chgData name="Clint Bodungen" userId="12212b308bdbe01e" providerId="LiveId" clId="{747F1207-563D-6044-8A64-ED3C6C0375FC}" dt="2025-02-07T03:14:52.150" v="4993" actId="1076"/>
          <ac:picMkLst>
            <pc:docMk/>
            <pc:sldMk cId="3418613739" sldId="437"/>
            <ac:picMk id="2" creationId="{00524019-2217-B301-3A53-A57B318FE2E0}"/>
          </ac:picMkLst>
        </pc:picChg>
      </pc:sldChg>
      <pc:sldChg chg="addSp delSp modSp add mod delAnim modAnim">
        <pc:chgData name="Clint Bodungen" userId="12212b308bdbe01e" providerId="LiveId" clId="{747F1207-563D-6044-8A64-ED3C6C0375FC}" dt="2025-02-07T03:18:31.159" v="4996" actId="1076"/>
        <pc:sldMkLst>
          <pc:docMk/>
          <pc:sldMk cId="3665149993" sldId="438"/>
        </pc:sldMkLst>
        <pc:picChg chg="add mod">
          <ac:chgData name="Clint Bodungen" userId="12212b308bdbe01e" providerId="LiveId" clId="{747F1207-563D-6044-8A64-ED3C6C0375FC}" dt="2025-02-07T03:18:31.159" v="4996" actId="1076"/>
          <ac:picMkLst>
            <pc:docMk/>
            <pc:sldMk cId="3665149993" sldId="438"/>
            <ac:picMk id="5" creationId="{EBEFDCEB-A150-5EE9-085A-91689458EE6E}"/>
          </ac:picMkLst>
        </pc:picChg>
      </pc:sldChg>
      <pc:sldChg chg="modSp add mod">
        <pc:chgData name="Clint Bodungen" userId="12212b308bdbe01e" providerId="LiveId" clId="{747F1207-563D-6044-8A64-ED3C6C0375FC}" dt="2025-02-07T03:46:04.131" v="5210" actId="20577"/>
        <pc:sldMkLst>
          <pc:docMk/>
          <pc:sldMk cId="2890096086" sldId="439"/>
        </pc:sldMkLst>
        <pc:spChg chg="mod">
          <ac:chgData name="Clint Bodungen" userId="12212b308bdbe01e" providerId="LiveId" clId="{747F1207-563D-6044-8A64-ED3C6C0375FC}" dt="2025-02-07T03:26:43.015" v="5031" actId="14100"/>
          <ac:spMkLst>
            <pc:docMk/>
            <pc:sldMk cId="2890096086" sldId="439"/>
            <ac:spMk id="9" creationId="{64F79109-A6C2-D8BA-5F28-1B229621AC35}"/>
          </ac:spMkLst>
        </pc:spChg>
        <pc:spChg chg="mod">
          <ac:chgData name="Clint Bodungen" userId="12212b308bdbe01e" providerId="LiveId" clId="{747F1207-563D-6044-8A64-ED3C6C0375FC}" dt="2025-02-07T03:25:26.816" v="5019" actId="20577"/>
          <ac:spMkLst>
            <pc:docMk/>
            <pc:sldMk cId="2890096086" sldId="439"/>
            <ac:spMk id="11" creationId="{649B1A50-2616-CF16-7CB1-1F188D29B36E}"/>
          </ac:spMkLst>
        </pc:spChg>
        <pc:spChg chg="mod">
          <ac:chgData name="Clint Bodungen" userId="12212b308bdbe01e" providerId="LiveId" clId="{747F1207-563D-6044-8A64-ED3C6C0375FC}" dt="2025-02-07T03:46:04.131" v="5210" actId="20577"/>
          <ac:spMkLst>
            <pc:docMk/>
            <pc:sldMk cId="2890096086" sldId="439"/>
            <ac:spMk id="29" creationId="{FE83CAF8-0B5E-3AEE-2AD0-F434EDD10931}"/>
          </ac:spMkLst>
        </pc:spChg>
        <pc:picChg chg="mod modCrop">
          <ac:chgData name="Clint Bodungen" userId="12212b308bdbe01e" providerId="LiveId" clId="{747F1207-563D-6044-8A64-ED3C6C0375FC}" dt="2025-02-07T03:26:39.861" v="5030" actId="14100"/>
          <ac:picMkLst>
            <pc:docMk/>
            <pc:sldMk cId="2890096086" sldId="439"/>
            <ac:picMk id="2" creationId="{29D12E6D-2F45-F925-D072-691BBD960C23}"/>
          </ac:picMkLst>
        </pc:picChg>
      </pc:sldChg>
      <pc:sldChg chg="modSp add mod">
        <pc:chgData name="Clint Bodungen" userId="12212b308bdbe01e" providerId="LiveId" clId="{747F1207-563D-6044-8A64-ED3C6C0375FC}" dt="2025-02-07T04:13:59.918" v="5854" actId="1036"/>
        <pc:sldMkLst>
          <pc:docMk/>
          <pc:sldMk cId="4083277433" sldId="440"/>
        </pc:sldMkLst>
        <pc:spChg chg="mod">
          <ac:chgData name="Clint Bodungen" userId="12212b308bdbe01e" providerId="LiveId" clId="{747F1207-563D-6044-8A64-ED3C6C0375FC}" dt="2025-02-07T04:13:59.918" v="5854" actId="1036"/>
          <ac:spMkLst>
            <pc:docMk/>
            <pc:sldMk cId="4083277433" sldId="440"/>
            <ac:spMk id="2" creationId="{996645FF-8A59-4A37-8594-D77FD0B25983}"/>
          </ac:spMkLst>
        </pc:spChg>
        <pc:spChg chg="mod">
          <ac:chgData name="Clint Bodungen" userId="12212b308bdbe01e" providerId="LiveId" clId="{747F1207-563D-6044-8A64-ED3C6C0375FC}" dt="2025-02-07T04:02:40.235" v="5637" actId="14100"/>
          <ac:spMkLst>
            <pc:docMk/>
            <pc:sldMk cId="4083277433" sldId="440"/>
            <ac:spMk id="9" creationId="{517CAB03-247E-D843-2305-18CD0EEFB252}"/>
          </ac:spMkLst>
        </pc:spChg>
        <pc:spChg chg="mod">
          <ac:chgData name="Clint Bodungen" userId="12212b308bdbe01e" providerId="LiveId" clId="{747F1207-563D-6044-8A64-ED3C6C0375FC}" dt="2025-02-07T03:43:40.640" v="5142" actId="207"/>
          <ac:spMkLst>
            <pc:docMk/>
            <pc:sldMk cId="4083277433" sldId="440"/>
            <ac:spMk id="11" creationId="{1C33260C-A336-F578-7372-D18966693FF7}"/>
          </ac:spMkLst>
        </pc:spChg>
        <pc:spChg chg="mod">
          <ac:chgData name="Clint Bodungen" userId="12212b308bdbe01e" providerId="LiveId" clId="{747F1207-563D-6044-8A64-ED3C6C0375FC}" dt="2025-02-07T03:46:33.970" v="5224" actId="20577"/>
          <ac:spMkLst>
            <pc:docMk/>
            <pc:sldMk cId="4083277433" sldId="440"/>
            <ac:spMk id="29" creationId="{C994FEEA-24B8-D44F-70A9-F9F2BC372C04}"/>
          </ac:spMkLst>
        </pc:spChg>
      </pc:sldChg>
      <pc:sldChg chg="modSp add mod">
        <pc:chgData name="Clint Bodungen" userId="12212b308bdbe01e" providerId="LiveId" clId="{747F1207-563D-6044-8A64-ED3C6C0375FC}" dt="2025-02-07T04:38:06.576" v="6058" actId="1035"/>
        <pc:sldMkLst>
          <pc:docMk/>
          <pc:sldMk cId="1888478287" sldId="441"/>
        </pc:sldMkLst>
        <pc:spChg chg="mod">
          <ac:chgData name="Clint Bodungen" userId="12212b308bdbe01e" providerId="LiveId" clId="{747F1207-563D-6044-8A64-ED3C6C0375FC}" dt="2025-02-07T04:38:06.576" v="6058" actId="1035"/>
          <ac:spMkLst>
            <pc:docMk/>
            <pc:sldMk cId="1888478287" sldId="441"/>
            <ac:spMk id="2" creationId="{E28786A8-C9CA-1DD2-4922-6702694B556E}"/>
          </ac:spMkLst>
        </pc:spChg>
        <pc:spChg chg="mod">
          <ac:chgData name="Clint Bodungen" userId="12212b308bdbe01e" providerId="LiveId" clId="{747F1207-563D-6044-8A64-ED3C6C0375FC}" dt="2025-02-07T04:21:53.679" v="5924" actId="20577"/>
          <ac:spMkLst>
            <pc:docMk/>
            <pc:sldMk cId="1888478287" sldId="441"/>
            <ac:spMk id="29" creationId="{DBB05A4B-1F86-A5D4-12F9-C3FE821F1791}"/>
          </ac:spMkLst>
        </pc:spChg>
      </pc:sldChg>
      <pc:sldChg chg="modSp add mod">
        <pc:chgData name="Clint Bodungen" userId="12212b308bdbe01e" providerId="LiveId" clId="{747F1207-563D-6044-8A64-ED3C6C0375FC}" dt="2025-02-10T02:21:51.978" v="6635" actId="20577"/>
        <pc:sldMkLst>
          <pc:docMk/>
          <pc:sldMk cId="232073668" sldId="442"/>
        </pc:sldMkLst>
        <pc:spChg chg="mod">
          <ac:chgData name="Clint Bodungen" userId="12212b308bdbe01e" providerId="LiveId" clId="{747F1207-563D-6044-8A64-ED3C6C0375FC}" dt="2025-02-10T02:21:51.978" v="6635" actId="20577"/>
          <ac:spMkLst>
            <pc:docMk/>
            <pc:sldMk cId="232073668" sldId="442"/>
            <ac:spMk id="29" creationId="{C57EE28D-2644-6E65-D2FE-F168FC62C9F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98F83CD-6E51-4616-894E-9529EA03EC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E85327-97DF-4A75-9969-2C8D96BCD32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B0CEB9-EE6B-4754-A67B-9A88E5CF7461}" type="datetimeFigureOut">
              <a:rPr lang="en-ID" smtClean="0"/>
              <a:t>10/02/25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618D52-70F7-47D0-94B3-EDF73AA307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7EEC7A-2DC7-42B5-932E-6BBEAA85F46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092BF-CA1E-400D-9F11-DFF6D9145EA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3728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3.jp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B0C523-BF61-471A-99C2-965C06A329DA}" type="datetimeFigureOut">
              <a:rPr lang="en-ID" smtClean="0"/>
              <a:t>10/02/25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5687A-AE2D-407C-8D0C-7A90414057C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08867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59065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9C6F90-3C0F-64EF-790F-FAE786F7A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B7A2ED-45AC-48D7-4119-C1BFA2D169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A1D472-31F9-F262-76DA-4EA97EE850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7FA1F5-C2E8-B6CB-FD3C-48D3EFAA81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47781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82576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AD163A-B44F-8002-0193-01122F626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9B32DD-F629-DBFD-32B4-67AF01CD7B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CC5E6C-683B-C72B-E5EB-C41BE5BF2A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D45F58-9DB1-F554-88E7-D72835DC00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186738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AC3BA-C55D-8C24-D376-3518285CC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DC7626-C13B-E759-C8D2-ED6086D3B9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B024F1-BCE7-8FFD-7A32-B10F009FF5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Anyone that can think systematically can do this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3191D0-7945-F141-2FB0-223879F7F3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226931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D6C170-6244-3B59-A51D-083CF2166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1B123A-CDD2-60FD-4ABB-A85D80EAA4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43E4FC-12A4-F943-443C-14F241BC2B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BC6957-4E48-F397-EEE8-32C1322483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14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08002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A034BD-247B-E23E-A1BD-8E9DD98523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97DCAE-4870-BB06-3B25-9B57238FD4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004D5C-94C9-9B29-4E60-FDFF498DB9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4FD62-1E21-3052-C3A3-70DCDF71E7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15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991337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CA71B8-722E-1755-F9D8-77751E97D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996E0D-F3CC-ABA6-071B-017D6B39B9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B89463-19E3-67C2-D7E2-5000BFEE45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called an audible due to recent developments in </a:t>
            </a:r>
            <a:r>
              <a:rPr lang="en-US" dirty="0" err="1"/>
              <a:t>Pydantic’s</a:t>
            </a:r>
            <a:r>
              <a:rPr lang="en-US" dirty="0"/>
              <a:t> beta framework, </a:t>
            </a:r>
            <a:r>
              <a:rPr lang="en-US" dirty="0" err="1"/>
              <a:t>Pydantic</a:t>
            </a:r>
            <a:r>
              <a:rPr lang="en-US" dirty="0"/>
              <a:t> AI, which I like better than </a:t>
            </a:r>
            <a:r>
              <a:rPr lang="en-US" dirty="0" err="1"/>
              <a:t>Langchain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EC5543-FDC3-BE69-165E-45A2DE75DF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16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03377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3132CF-7606-052B-E8A8-571303A98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0B4AC5-26ED-049E-E1E1-EB83E6D919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E7017F-64B3-DE57-024F-F8935D933C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D7828-3073-438C-EE0E-AC0B79F6A8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17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494874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6A14CF-F00A-7153-75B7-FEAC3FBE1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36CAAA-39EC-8165-45C1-B3B6475788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580468-2840-9077-2914-E4B2F7E660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4952B0-1116-DFC2-9B39-1CB756E2F5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18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54572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F0C3E9-9CF9-0685-6BC4-772AED629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604653-099A-2797-9D6D-2B39FFA987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4D41D1-4D67-5BAD-4679-4F6D036A1A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9F8FF-1C34-4505-7419-15F3519394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19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1007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DE57B8-1584-4410-A91F-03EF965AA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9537FA-B4A5-ADC2-A401-A62A4138F9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E7B89D-72C0-A372-9D88-FE59DB8B8C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250C5-4562-7F67-B82A-47CA29D667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248069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7F1C9-3E2C-E2F3-E0A8-1FE40AB9D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80F0C5-E606-C56A-BBFE-778252F0DD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A49B4D-20D9-0AFE-A2CA-C38AD973C4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15F67D-5F91-0A68-AF91-9BAF3B6332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20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093665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338CB-51CE-A17E-07AB-19B846394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5A40C6-A8B9-CCA9-8575-F81160B1A1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C5B4E9-666D-572D-1122-209DA5DBB9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5628EB-A83A-3CCF-1E2E-61587728D6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21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978362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B0C24D-C5CB-2C96-94E1-3D20C5F09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6B3B52-B439-9E68-C07B-D352B85C98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BBBC13-88A8-7AD3-78B0-001D0D578B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2BBD6-32B5-79C6-B405-54C85FCB90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22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942832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EB805-EF42-1A6B-8121-9C9BB26D9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FED255-792F-83D1-F53C-B58584718F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40F746-CCF5-50D4-242B-156EFD3DE0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1BE4B5-92F8-DB52-6B50-E61FF2376D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23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01573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490016-37D0-A7D8-9865-EDADA0F6D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DEC680-083B-69C1-20FE-46AF0E87C5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E30D54-2E87-3024-3A95-285ABAA8D4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9C1C31-7AF0-E669-3A82-21932448B5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24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2019962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95F783-15FF-DFD4-9D73-458EE5E5D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429B44-EFF1-51B3-C08F-3FC036167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C87CCA-E541-5419-9DA4-040356F659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EE3CE-4900-B168-9FC4-8549C5FE86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25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0055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8B8AF-4842-2E75-B808-FBA9FE186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210D22-5222-9073-7D92-2F3D0C1409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9068BE-617E-68C9-83B1-18ACF59228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76EF0C-A6A6-DE0F-680B-6958D482E5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26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269014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5E91D-A7F2-4878-B02D-8F993CBA5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4397E1-C66E-0613-3ED8-D0289774FB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85FC78-E717-EDAC-EF76-7900213BE7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E91409-509B-6E4B-B7D0-66C6929DB6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27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785578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FF263-3F50-06F8-B4A3-32F730C931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CAC0AC-A5A8-5C0B-2040-6EF5E17075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813440-C70C-95CB-AF4F-B4879AB01E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55A130-0168-46B9-567F-49CBA46B55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28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243550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FF4F73-DAA7-9979-91FD-407E70AC4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AA3615-3BE0-C950-60D2-259D00F435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93ED84-5D36-6C65-0148-E830D3D61C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D7FD2F-6DCA-5258-50E1-E57E1132C1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29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83182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AE575-9944-B04D-5050-B4ADA4B22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29CD6C-F0D0-97B2-0209-338C88B9B3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446AC8-A430-5628-D214-15EAF76D8C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94991-2143-1BFA-1BAD-F1F9B6D721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79287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10A8B-3E7A-232F-CDA6-EFC4D4400A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62C08D-D294-5E12-512C-9805822E1F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199468-2D73-096C-79B4-0B256D168E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22899-DD3F-1146-CC76-0B5B513551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30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748508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93039D-C259-DD02-8004-44B34B19C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9578C8-041B-C2D9-435A-425EBB79EA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7C6C1D-726F-9797-52A8-5740BD8CAF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D6D3D7-6079-0C92-3E71-BC6543F3CB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31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922396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F0D89-9E5F-C44C-C458-97BB354E5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FD9958-CA0A-1FD3-89FD-5478B28BDF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94540C-D7D9-DF1C-B7EE-721B8D6B15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D295F6-99DE-E44D-48CE-4FD900E294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32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2156315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33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98838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F6607-2F19-36BA-EDA7-A99831AFA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4AF901-E77D-1C43-C7DB-E9E7A8B881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B9FAA6-5903-2637-D82B-98BF546B4B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77766-308F-9444-6878-8623F5BBD1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75586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23A7DD-1623-7D35-5846-D1BFB3C7E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03BF48-768A-D39E-273C-DA4A12F2F0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ED6ED1-584E-4B16-537D-495F810AD5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0F9477-0FC9-07F1-C45E-8283229F7B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88711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9ED42-4100-F142-E4C1-494726E7C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FE03E4-C8E3-C32F-3F9A-F7244D5DFE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3F801E-272B-E6AE-C58E-BA06978DF1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Agent frameworks like </a:t>
            </a:r>
            <a:r>
              <a:rPr lang="en-US" dirty="0" err="1"/>
              <a:t>Autogen</a:t>
            </a:r>
            <a:r>
              <a:rPr lang="en-US" dirty="0"/>
              <a:t>, </a:t>
            </a:r>
            <a:r>
              <a:rPr lang="en-US" dirty="0" err="1"/>
              <a:t>CrewAI</a:t>
            </a:r>
            <a:r>
              <a:rPr lang="en-US" dirty="0"/>
              <a:t>, etc. aren’t suited for production.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F0FA74-7B57-9265-16DB-C417C28176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35446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1733A4-268E-B874-A8D1-D2607A0366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7D4B5B-C933-F6CF-ADEB-AD34D8EE8E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262124-5A90-E4E0-A85A-3B994987B0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AB64EA-36E8-1319-6ABA-50B5C615EF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23850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9268E-ADAC-AD98-1BCE-7EDB3BE5E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5A8AE5-3BE1-0141-33ED-52A1BAA009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06DF0A-68C0-91E8-FD63-AAFFA87E00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EAE0E1-9096-0CA1-0EE7-ACC1B829CD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47211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B1B536-D4E8-B923-C027-5882BE875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F2A14D-97E7-DFF6-21B4-D0A8F7E3AA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6BABBE-7A76-DF13-F3B2-18F2FEADAC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29427-86CB-4D60-9E4A-A4E328FEDC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5687A-AE2D-407C-8D0C-7A90414057C4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20538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EEE22F-C4F2-49E0-99AD-3268DFB986B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11947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122841-900F-43FE-BE30-041AE06051C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436020-C44A-458A-8F59-9C48CE8D9914}"/>
              </a:ext>
            </a:extLst>
          </p:cNvPr>
          <p:cNvSpPr/>
          <p:nvPr userDrawn="1"/>
        </p:nvSpPr>
        <p:spPr>
          <a:xfrm>
            <a:off x="2061029" y="2377937"/>
            <a:ext cx="2086937" cy="305040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ECA9CC1E-873B-40D1-A454-2A79984B37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61028" y="2377937"/>
            <a:ext cx="2086938" cy="3050406"/>
          </a:xfrm>
          <a:prstGeom prst="rect">
            <a:avLst/>
          </a:pr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51320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C29A0F6-833D-472E-B059-ED29F6A5440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46874795-52DF-4010-B4A7-841E35C9273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63302" y="747221"/>
            <a:ext cx="1261392" cy="1261393"/>
          </a:xfrm>
          <a:custGeom>
            <a:avLst/>
            <a:gdLst>
              <a:gd name="connsiteX0" fmla="*/ 586810 w 1261392"/>
              <a:gd name="connsiteY0" fmla="*/ 1571 h 1261393"/>
              <a:gd name="connsiteX1" fmla="*/ 945992 w 1261392"/>
              <a:gd name="connsiteY1" fmla="*/ 84589 h 1261393"/>
              <a:gd name="connsiteX2" fmla="*/ 1176804 w 1261392"/>
              <a:gd name="connsiteY2" fmla="*/ 945992 h 1261393"/>
              <a:gd name="connsiteX3" fmla="*/ 315401 w 1261392"/>
              <a:gd name="connsiteY3" fmla="*/ 1176805 h 1261393"/>
              <a:gd name="connsiteX4" fmla="*/ 84589 w 1261392"/>
              <a:gd name="connsiteY4" fmla="*/ 315401 h 1261393"/>
              <a:gd name="connsiteX5" fmla="*/ 586810 w 1261392"/>
              <a:gd name="connsiteY5" fmla="*/ 1571 h 1261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61392" h="1261393">
                <a:moveTo>
                  <a:pt x="586810" y="1571"/>
                </a:moveTo>
                <a:cubicBezTo>
                  <a:pt x="707966" y="-6991"/>
                  <a:pt x="832889" y="19289"/>
                  <a:pt x="945992" y="84589"/>
                </a:cubicBezTo>
                <a:cubicBezTo>
                  <a:pt x="1247599" y="258722"/>
                  <a:pt x="1350937" y="644385"/>
                  <a:pt x="1176804" y="945992"/>
                </a:cubicBezTo>
                <a:cubicBezTo>
                  <a:pt x="1002671" y="1247600"/>
                  <a:pt x="617008" y="1350938"/>
                  <a:pt x="315401" y="1176805"/>
                </a:cubicBezTo>
                <a:cubicBezTo>
                  <a:pt x="13794" y="1002672"/>
                  <a:pt x="-89544" y="617009"/>
                  <a:pt x="84589" y="315401"/>
                </a:cubicBezTo>
                <a:cubicBezTo>
                  <a:pt x="193422" y="126897"/>
                  <a:pt x="384884" y="15841"/>
                  <a:pt x="586810" y="1571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018DF1A7-507C-48D7-A9A9-2DF74CAEA18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524463" y="3217018"/>
            <a:ext cx="706286" cy="706286"/>
          </a:xfrm>
          <a:custGeom>
            <a:avLst/>
            <a:gdLst>
              <a:gd name="connsiteX0" fmla="*/ 328570 w 706286"/>
              <a:gd name="connsiteY0" fmla="*/ 880 h 706286"/>
              <a:gd name="connsiteX1" fmla="*/ 529685 w 706286"/>
              <a:gd name="connsiteY1" fmla="*/ 47364 h 706286"/>
              <a:gd name="connsiteX2" fmla="*/ 658923 w 706286"/>
              <a:gd name="connsiteY2" fmla="*/ 529686 h 706286"/>
              <a:gd name="connsiteX3" fmla="*/ 176601 w 706286"/>
              <a:gd name="connsiteY3" fmla="*/ 658924 h 706286"/>
              <a:gd name="connsiteX4" fmla="*/ 47364 w 706286"/>
              <a:gd name="connsiteY4" fmla="*/ 176602 h 706286"/>
              <a:gd name="connsiteX5" fmla="*/ 328570 w 706286"/>
              <a:gd name="connsiteY5" fmla="*/ 880 h 706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6286" h="706286">
                <a:moveTo>
                  <a:pt x="328570" y="880"/>
                </a:moveTo>
                <a:cubicBezTo>
                  <a:pt x="396409" y="-3914"/>
                  <a:pt x="466356" y="10801"/>
                  <a:pt x="529685" y="47364"/>
                </a:cubicBezTo>
                <a:cubicBezTo>
                  <a:pt x="698563" y="144866"/>
                  <a:pt x="756425" y="360808"/>
                  <a:pt x="658923" y="529686"/>
                </a:cubicBezTo>
                <a:cubicBezTo>
                  <a:pt x="561422" y="698563"/>
                  <a:pt x="345479" y="756425"/>
                  <a:pt x="176601" y="658924"/>
                </a:cubicBezTo>
                <a:cubicBezTo>
                  <a:pt x="7724" y="561422"/>
                  <a:pt x="-50138" y="345479"/>
                  <a:pt x="47364" y="176602"/>
                </a:cubicBezTo>
                <a:cubicBezTo>
                  <a:pt x="108302" y="71053"/>
                  <a:pt x="215507" y="8871"/>
                  <a:pt x="328570" y="88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100"/>
            </a:lvl1pPr>
          </a:lstStyle>
          <a:p>
            <a:endParaRPr lang="en-ID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6237BCAD-A3D6-408A-B2F5-120303197C2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02479" y="5084450"/>
            <a:ext cx="1062673" cy="1062674"/>
          </a:xfrm>
          <a:custGeom>
            <a:avLst/>
            <a:gdLst>
              <a:gd name="connsiteX0" fmla="*/ 494365 w 1062673"/>
              <a:gd name="connsiteY0" fmla="*/ 1323 h 1062674"/>
              <a:gd name="connsiteX1" fmla="*/ 796961 w 1062673"/>
              <a:gd name="connsiteY1" fmla="*/ 71263 h 1062674"/>
              <a:gd name="connsiteX2" fmla="*/ 991411 w 1062673"/>
              <a:gd name="connsiteY2" fmla="*/ 796961 h 1062674"/>
              <a:gd name="connsiteX3" fmla="*/ 265713 w 1062673"/>
              <a:gd name="connsiteY3" fmla="*/ 991412 h 1062674"/>
              <a:gd name="connsiteX4" fmla="*/ 71263 w 1062673"/>
              <a:gd name="connsiteY4" fmla="*/ 265713 h 1062674"/>
              <a:gd name="connsiteX5" fmla="*/ 494365 w 1062673"/>
              <a:gd name="connsiteY5" fmla="*/ 1323 h 1062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2673" h="1062674">
                <a:moveTo>
                  <a:pt x="494365" y="1323"/>
                </a:moveTo>
                <a:cubicBezTo>
                  <a:pt x="596434" y="-5890"/>
                  <a:pt x="701677" y="16250"/>
                  <a:pt x="796961" y="71263"/>
                </a:cubicBezTo>
                <a:cubicBezTo>
                  <a:pt x="1051053" y="217963"/>
                  <a:pt x="1138111" y="542869"/>
                  <a:pt x="991411" y="796961"/>
                </a:cubicBezTo>
                <a:cubicBezTo>
                  <a:pt x="844711" y="1051053"/>
                  <a:pt x="519805" y="1138112"/>
                  <a:pt x="265713" y="991412"/>
                </a:cubicBezTo>
                <a:cubicBezTo>
                  <a:pt x="11621" y="844712"/>
                  <a:pt x="-75437" y="519805"/>
                  <a:pt x="71263" y="265713"/>
                </a:cubicBezTo>
                <a:cubicBezTo>
                  <a:pt x="162950" y="106906"/>
                  <a:pt x="324250" y="13346"/>
                  <a:pt x="494365" y="1323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6C14C22F-8425-455D-8C84-6ABB71E5B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71087" y="4618706"/>
            <a:ext cx="1443944" cy="1443944"/>
          </a:xfrm>
          <a:custGeom>
            <a:avLst/>
            <a:gdLst>
              <a:gd name="connsiteX0" fmla="*/ 721972 w 1443944"/>
              <a:gd name="connsiteY0" fmla="*/ 0 h 1443944"/>
              <a:gd name="connsiteX1" fmla="*/ 1443944 w 1443944"/>
              <a:gd name="connsiteY1" fmla="*/ 721972 h 1443944"/>
              <a:gd name="connsiteX2" fmla="*/ 721972 w 1443944"/>
              <a:gd name="connsiteY2" fmla="*/ 1443944 h 1443944"/>
              <a:gd name="connsiteX3" fmla="*/ 0 w 1443944"/>
              <a:gd name="connsiteY3" fmla="*/ 721972 h 1443944"/>
              <a:gd name="connsiteX4" fmla="*/ 721972 w 1443944"/>
              <a:gd name="connsiteY4" fmla="*/ 0 h 1443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3944" h="1443944">
                <a:moveTo>
                  <a:pt x="721972" y="0"/>
                </a:moveTo>
                <a:cubicBezTo>
                  <a:pt x="1120706" y="0"/>
                  <a:pt x="1443944" y="323238"/>
                  <a:pt x="1443944" y="721972"/>
                </a:cubicBezTo>
                <a:cubicBezTo>
                  <a:pt x="1443944" y="1120706"/>
                  <a:pt x="1120706" y="1443944"/>
                  <a:pt x="721972" y="1443944"/>
                </a:cubicBezTo>
                <a:cubicBezTo>
                  <a:pt x="323238" y="1443944"/>
                  <a:pt x="0" y="1120706"/>
                  <a:pt x="0" y="721972"/>
                </a:cubicBezTo>
                <a:cubicBezTo>
                  <a:pt x="0" y="323238"/>
                  <a:pt x="323238" y="0"/>
                  <a:pt x="721972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DB1C73AA-C70A-45B4-A8AC-D98F88403A9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58502" y="3428822"/>
            <a:ext cx="651338" cy="651338"/>
          </a:xfrm>
          <a:custGeom>
            <a:avLst/>
            <a:gdLst>
              <a:gd name="connsiteX0" fmla="*/ 325669 w 651338"/>
              <a:gd name="connsiteY0" fmla="*/ 0 h 651338"/>
              <a:gd name="connsiteX1" fmla="*/ 651338 w 651338"/>
              <a:gd name="connsiteY1" fmla="*/ 325669 h 651338"/>
              <a:gd name="connsiteX2" fmla="*/ 325669 w 651338"/>
              <a:gd name="connsiteY2" fmla="*/ 651338 h 651338"/>
              <a:gd name="connsiteX3" fmla="*/ 0 w 651338"/>
              <a:gd name="connsiteY3" fmla="*/ 325669 h 651338"/>
              <a:gd name="connsiteX4" fmla="*/ 325669 w 651338"/>
              <a:gd name="connsiteY4" fmla="*/ 0 h 651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1338" h="651338">
                <a:moveTo>
                  <a:pt x="325669" y="0"/>
                </a:moveTo>
                <a:cubicBezTo>
                  <a:pt x="505531" y="0"/>
                  <a:pt x="651338" y="145807"/>
                  <a:pt x="651338" y="325669"/>
                </a:cubicBezTo>
                <a:cubicBezTo>
                  <a:pt x="651338" y="505531"/>
                  <a:pt x="505531" y="651338"/>
                  <a:pt x="325669" y="651338"/>
                </a:cubicBezTo>
                <a:cubicBezTo>
                  <a:pt x="145807" y="651338"/>
                  <a:pt x="0" y="505531"/>
                  <a:pt x="0" y="325669"/>
                </a:cubicBezTo>
                <a:cubicBezTo>
                  <a:pt x="0" y="145807"/>
                  <a:pt x="145807" y="0"/>
                  <a:pt x="32566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105AEBF0-59CF-4187-A495-C42A1B112A1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339689" y="622257"/>
            <a:ext cx="1106002" cy="1106002"/>
          </a:xfrm>
          <a:custGeom>
            <a:avLst/>
            <a:gdLst>
              <a:gd name="connsiteX0" fmla="*/ 553001 w 1106002"/>
              <a:gd name="connsiteY0" fmla="*/ 0 h 1106002"/>
              <a:gd name="connsiteX1" fmla="*/ 1106002 w 1106002"/>
              <a:gd name="connsiteY1" fmla="*/ 553001 h 1106002"/>
              <a:gd name="connsiteX2" fmla="*/ 553001 w 1106002"/>
              <a:gd name="connsiteY2" fmla="*/ 1106002 h 1106002"/>
              <a:gd name="connsiteX3" fmla="*/ 0 w 1106002"/>
              <a:gd name="connsiteY3" fmla="*/ 553001 h 1106002"/>
              <a:gd name="connsiteX4" fmla="*/ 553001 w 1106002"/>
              <a:gd name="connsiteY4" fmla="*/ 0 h 110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002" h="1106002">
                <a:moveTo>
                  <a:pt x="553001" y="0"/>
                </a:moveTo>
                <a:cubicBezTo>
                  <a:pt x="858415" y="0"/>
                  <a:pt x="1106002" y="247587"/>
                  <a:pt x="1106002" y="553001"/>
                </a:cubicBezTo>
                <a:cubicBezTo>
                  <a:pt x="1106002" y="858415"/>
                  <a:pt x="858415" y="1106002"/>
                  <a:pt x="553001" y="1106002"/>
                </a:cubicBezTo>
                <a:cubicBezTo>
                  <a:pt x="247587" y="1106002"/>
                  <a:pt x="0" y="858415"/>
                  <a:pt x="0" y="553001"/>
                </a:cubicBezTo>
                <a:cubicBezTo>
                  <a:pt x="0" y="247587"/>
                  <a:pt x="247587" y="0"/>
                  <a:pt x="55300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341459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648FB89-462D-49E2-9F95-7B18E37291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C9B13C7-A96E-4530-A912-3B0B97E1219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68020" y="1301626"/>
            <a:ext cx="1870654" cy="2778263"/>
          </a:xfrm>
          <a:custGeom>
            <a:avLst/>
            <a:gdLst>
              <a:gd name="connsiteX0" fmla="*/ 267148 w 1870654"/>
              <a:gd name="connsiteY0" fmla="*/ 0 h 2778263"/>
              <a:gd name="connsiteX1" fmla="*/ 1603506 w 1870654"/>
              <a:gd name="connsiteY1" fmla="*/ 0 h 2778263"/>
              <a:gd name="connsiteX2" fmla="*/ 1870654 w 1870654"/>
              <a:gd name="connsiteY2" fmla="*/ 267148 h 2778263"/>
              <a:gd name="connsiteX3" fmla="*/ 1870654 w 1870654"/>
              <a:gd name="connsiteY3" fmla="*/ 2511115 h 2778263"/>
              <a:gd name="connsiteX4" fmla="*/ 1603506 w 1870654"/>
              <a:gd name="connsiteY4" fmla="*/ 2778263 h 2778263"/>
              <a:gd name="connsiteX5" fmla="*/ 267148 w 1870654"/>
              <a:gd name="connsiteY5" fmla="*/ 2778263 h 2778263"/>
              <a:gd name="connsiteX6" fmla="*/ 0 w 1870654"/>
              <a:gd name="connsiteY6" fmla="*/ 2511115 h 2778263"/>
              <a:gd name="connsiteX7" fmla="*/ 0 w 1870654"/>
              <a:gd name="connsiteY7" fmla="*/ 267148 h 2778263"/>
              <a:gd name="connsiteX8" fmla="*/ 267148 w 1870654"/>
              <a:gd name="connsiteY8" fmla="*/ 0 h 2778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0654" h="2778263">
                <a:moveTo>
                  <a:pt x="267148" y="0"/>
                </a:moveTo>
                <a:lnTo>
                  <a:pt x="1603506" y="0"/>
                </a:lnTo>
                <a:cubicBezTo>
                  <a:pt x="1751048" y="0"/>
                  <a:pt x="1870654" y="119606"/>
                  <a:pt x="1870654" y="267148"/>
                </a:cubicBezTo>
                <a:lnTo>
                  <a:pt x="1870654" y="2511115"/>
                </a:lnTo>
                <a:cubicBezTo>
                  <a:pt x="1870654" y="2658657"/>
                  <a:pt x="1751048" y="2778263"/>
                  <a:pt x="1603506" y="2778263"/>
                </a:cubicBezTo>
                <a:lnTo>
                  <a:pt x="267148" y="2778263"/>
                </a:lnTo>
                <a:cubicBezTo>
                  <a:pt x="119606" y="2778263"/>
                  <a:pt x="0" y="2658657"/>
                  <a:pt x="0" y="2511115"/>
                </a:cubicBezTo>
                <a:lnTo>
                  <a:pt x="0" y="267148"/>
                </a:lnTo>
                <a:cubicBezTo>
                  <a:pt x="0" y="119606"/>
                  <a:pt x="119606" y="0"/>
                  <a:pt x="267148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009E721-FC18-4956-AE41-A62323035D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45196" y="4079890"/>
            <a:ext cx="1870654" cy="1763153"/>
          </a:xfrm>
          <a:custGeom>
            <a:avLst/>
            <a:gdLst>
              <a:gd name="connsiteX0" fmla="*/ 251796 w 1870654"/>
              <a:gd name="connsiteY0" fmla="*/ 0 h 1763153"/>
              <a:gd name="connsiteX1" fmla="*/ 1618858 w 1870654"/>
              <a:gd name="connsiteY1" fmla="*/ 0 h 1763153"/>
              <a:gd name="connsiteX2" fmla="*/ 1870654 w 1870654"/>
              <a:gd name="connsiteY2" fmla="*/ 251796 h 1763153"/>
              <a:gd name="connsiteX3" fmla="*/ 1870654 w 1870654"/>
              <a:gd name="connsiteY3" fmla="*/ 1511357 h 1763153"/>
              <a:gd name="connsiteX4" fmla="*/ 1618858 w 1870654"/>
              <a:gd name="connsiteY4" fmla="*/ 1763153 h 1763153"/>
              <a:gd name="connsiteX5" fmla="*/ 251796 w 1870654"/>
              <a:gd name="connsiteY5" fmla="*/ 1763153 h 1763153"/>
              <a:gd name="connsiteX6" fmla="*/ 0 w 1870654"/>
              <a:gd name="connsiteY6" fmla="*/ 1511357 h 1763153"/>
              <a:gd name="connsiteX7" fmla="*/ 0 w 1870654"/>
              <a:gd name="connsiteY7" fmla="*/ 251796 h 1763153"/>
              <a:gd name="connsiteX8" fmla="*/ 251796 w 1870654"/>
              <a:gd name="connsiteY8" fmla="*/ 0 h 1763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0654" h="1763153">
                <a:moveTo>
                  <a:pt x="251796" y="0"/>
                </a:moveTo>
                <a:lnTo>
                  <a:pt x="1618858" y="0"/>
                </a:lnTo>
                <a:cubicBezTo>
                  <a:pt x="1757921" y="0"/>
                  <a:pt x="1870654" y="112733"/>
                  <a:pt x="1870654" y="251796"/>
                </a:cubicBezTo>
                <a:lnTo>
                  <a:pt x="1870654" y="1511357"/>
                </a:lnTo>
                <a:cubicBezTo>
                  <a:pt x="1870654" y="1650420"/>
                  <a:pt x="1757921" y="1763153"/>
                  <a:pt x="1618858" y="1763153"/>
                </a:cubicBezTo>
                <a:lnTo>
                  <a:pt x="251796" y="1763153"/>
                </a:lnTo>
                <a:cubicBezTo>
                  <a:pt x="112733" y="1763153"/>
                  <a:pt x="0" y="1650420"/>
                  <a:pt x="0" y="1511357"/>
                </a:cubicBezTo>
                <a:lnTo>
                  <a:pt x="0" y="251796"/>
                </a:lnTo>
                <a:cubicBezTo>
                  <a:pt x="0" y="112733"/>
                  <a:pt x="112733" y="0"/>
                  <a:pt x="251796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9C08CA4-F9AF-4342-B8F9-E9A230049F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60260" y="741899"/>
            <a:ext cx="3575050" cy="5331829"/>
          </a:xfrm>
          <a:custGeom>
            <a:avLst/>
            <a:gdLst>
              <a:gd name="connsiteX0" fmla="*/ 356361 w 3575050"/>
              <a:gd name="connsiteY0" fmla="*/ 0 h 5331829"/>
              <a:gd name="connsiteX1" fmla="*/ 3218689 w 3575050"/>
              <a:gd name="connsiteY1" fmla="*/ 0 h 5331829"/>
              <a:gd name="connsiteX2" fmla="*/ 3575050 w 3575050"/>
              <a:gd name="connsiteY2" fmla="*/ 356361 h 5331829"/>
              <a:gd name="connsiteX3" fmla="*/ 3575050 w 3575050"/>
              <a:gd name="connsiteY3" fmla="*/ 4975468 h 5331829"/>
              <a:gd name="connsiteX4" fmla="*/ 3218689 w 3575050"/>
              <a:gd name="connsiteY4" fmla="*/ 5331829 h 5331829"/>
              <a:gd name="connsiteX5" fmla="*/ 356361 w 3575050"/>
              <a:gd name="connsiteY5" fmla="*/ 5331829 h 5331829"/>
              <a:gd name="connsiteX6" fmla="*/ 0 w 3575050"/>
              <a:gd name="connsiteY6" fmla="*/ 4975468 h 5331829"/>
              <a:gd name="connsiteX7" fmla="*/ 0 w 3575050"/>
              <a:gd name="connsiteY7" fmla="*/ 356361 h 5331829"/>
              <a:gd name="connsiteX8" fmla="*/ 356361 w 3575050"/>
              <a:gd name="connsiteY8" fmla="*/ 0 h 5331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75050" h="5331829">
                <a:moveTo>
                  <a:pt x="356361" y="0"/>
                </a:moveTo>
                <a:lnTo>
                  <a:pt x="3218689" y="0"/>
                </a:lnTo>
                <a:cubicBezTo>
                  <a:pt x="3415502" y="0"/>
                  <a:pt x="3575050" y="159548"/>
                  <a:pt x="3575050" y="356361"/>
                </a:cubicBezTo>
                <a:lnTo>
                  <a:pt x="3575050" y="4975468"/>
                </a:lnTo>
                <a:cubicBezTo>
                  <a:pt x="3575050" y="5172281"/>
                  <a:pt x="3415502" y="5331829"/>
                  <a:pt x="3218689" y="5331829"/>
                </a:cubicBezTo>
                <a:lnTo>
                  <a:pt x="356361" y="5331829"/>
                </a:lnTo>
                <a:cubicBezTo>
                  <a:pt x="159548" y="5331829"/>
                  <a:pt x="0" y="5172281"/>
                  <a:pt x="0" y="4975468"/>
                </a:cubicBezTo>
                <a:lnTo>
                  <a:pt x="0" y="356361"/>
                </a:lnTo>
                <a:cubicBezTo>
                  <a:pt x="0" y="159548"/>
                  <a:pt x="159548" y="0"/>
                  <a:pt x="356361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40286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A22BEA-168F-46CC-B716-3FA8F0FB25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8BC96C4-6B3A-4023-B6F9-AB08B869E0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45493" y="1303270"/>
            <a:ext cx="4266588" cy="4266588"/>
          </a:xfrm>
          <a:custGeom>
            <a:avLst/>
            <a:gdLst>
              <a:gd name="connsiteX0" fmla="*/ 2133294 w 4266588"/>
              <a:gd name="connsiteY0" fmla="*/ 0 h 4266588"/>
              <a:gd name="connsiteX1" fmla="*/ 4266588 w 4266588"/>
              <a:gd name="connsiteY1" fmla="*/ 2133294 h 4266588"/>
              <a:gd name="connsiteX2" fmla="*/ 2133294 w 4266588"/>
              <a:gd name="connsiteY2" fmla="*/ 4266588 h 4266588"/>
              <a:gd name="connsiteX3" fmla="*/ 0 w 4266588"/>
              <a:gd name="connsiteY3" fmla="*/ 2133294 h 4266588"/>
              <a:gd name="connsiteX4" fmla="*/ 2133294 w 4266588"/>
              <a:gd name="connsiteY4" fmla="*/ 0 h 426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6588" h="4266588">
                <a:moveTo>
                  <a:pt x="2133294" y="0"/>
                </a:moveTo>
                <a:cubicBezTo>
                  <a:pt x="3311480" y="0"/>
                  <a:pt x="4266588" y="955108"/>
                  <a:pt x="4266588" y="2133294"/>
                </a:cubicBezTo>
                <a:cubicBezTo>
                  <a:pt x="4266588" y="3311480"/>
                  <a:pt x="3311480" y="4266588"/>
                  <a:pt x="2133294" y="4266588"/>
                </a:cubicBezTo>
                <a:cubicBezTo>
                  <a:pt x="955108" y="4266588"/>
                  <a:pt x="0" y="3311480"/>
                  <a:pt x="0" y="2133294"/>
                </a:cubicBezTo>
                <a:cubicBezTo>
                  <a:pt x="0" y="955108"/>
                  <a:pt x="955108" y="0"/>
                  <a:pt x="2133294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  <a:ln w="76200">
            <a:solidFill>
              <a:srgbClr val="00FFB2"/>
            </a:solidFill>
          </a:ln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0E9872B-ACD1-456C-8547-5D0A98F4C2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654500" y="3959203"/>
            <a:ext cx="2157582" cy="2157582"/>
          </a:xfrm>
          <a:custGeom>
            <a:avLst/>
            <a:gdLst>
              <a:gd name="connsiteX0" fmla="*/ 1078791 w 2157582"/>
              <a:gd name="connsiteY0" fmla="*/ 0 h 2157582"/>
              <a:gd name="connsiteX1" fmla="*/ 2157582 w 2157582"/>
              <a:gd name="connsiteY1" fmla="*/ 1078791 h 2157582"/>
              <a:gd name="connsiteX2" fmla="*/ 1078791 w 2157582"/>
              <a:gd name="connsiteY2" fmla="*/ 2157582 h 2157582"/>
              <a:gd name="connsiteX3" fmla="*/ 0 w 2157582"/>
              <a:gd name="connsiteY3" fmla="*/ 1078791 h 2157582"/>
              <a:gd name="connsiteX4" fmla="*/ 1078791 w 2157582"/>
              <a:gd name="connsiteY4" fmla="*/ 0 h 2157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7582" h="2157582">
                <a:moveTo>
                  <a:pt x="1078791" y="0"/>
                </a:moveTo>
                <a:cubicBezTo>
                  <a:pt x="1674591" y="0"/>
                  <a:pt x="2157582" y="482991"/>
                  <a:pt x="2157582" y="1078791"/>
                </a:cubicBezTo>
                <a:cubicBezTo>
                  <a:pt x="2157582" y="1674591"/>
                  <a:pt x="1674591" y="2157582"/>
                  <a:pt x="1078791" y="2157582"/>
                </a:cubicBezTo>
                <a:cubicBezTo>
                  <a:pt x="482991" y="2157582"/>
                  <a:pt x="0" y="1674591"/>
                  <a:pt x="0" y="1078791"/>
                </a:cubicBezTo>
                <a:cubicBezTo>
                  <a:pt x="0" y="482991"/>
                  <a:pt x="482991" y="0"/>
                  <a:pt x="1078791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  <a:ln w="76200">
            <a:solidFill>
              <a:srgbClr val="00FFB2"/>
            </a:solidFill>
          </a:ln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107652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820227-F016-4363-8243-7E44724E2FD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FD1E138-84E4-402F-AE24-ADD1CD4D10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15022" y="1"/>
            <a:ext cx="6676978" cy="4359319"/>
          </a:xfrm>
          <a:custGeom>
            <a:avLst/>
            <a:gdLst>
              <a:gd name="connsiteX0" fmla="*/ 0 w 6676978"/>
              <a:gd name="connsiteY0" fmla="*/ 0 h 4359319"/>
              <a:gd name="connsiteX1" fmla="*/ 6676978 w 6676978"/>
              <a:gd name="connsiteY1" fmla="*/ 0 h 4359319"/>
              <a:gd name="connsiteX2" fmla="*/ 6676978 w 6676978"/>
              <a:gd name="connsiteY2" fmla="*/ 2987791 h 4359319"/>
              <a:gd name="connsiteX3" fmla="*/ 2913962 w 6676978"/>
              <a:gd name="connsiteY3" fmla="*/ 4282196 h 4359319"/>
              <a:gd name="connsiteX4" fmla="*/ 1120528 w 6676978"/>
              <a:gd name="connsiteY4" fmla="*/ 3406790 h 4359319"/>
              <a:gd name="connsiteX5" fmla="*/ 71747 w 6676978"/>
              <a:gd name="connsiteY5" fmla="*/ 357834 h 4359319"/>
              <a:gd name="connsiteX6" fmla="*/ 6350 w 6676978"/>
              <a:gd name="connsiteY6" fmla="*/ 79576 h 4359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76978" h="4359319">
                <a:moveTo>
                  <a:pt x="0" y="0"/>
                </a:moveTo>
                <a:lnTo>
                  <a:pt x="6676978" y="0"/>
                </a:lnTo>
                <a:lnTo>
                  <a:pt x="6676978" y="2987791"/>
                </a:lnTo>
                <a:lnTo>
                  <a:pt x="2913962" y="4282196"/>
                </a:lnTo>
                <a:cubicBezTo>
                  <a:pt x="2176982" y="4535702"/>
                  <a:pt x="1374035" y="4143770"/>
                  <a:pt x="1120528" y="3406790"/>
                </a:cubicBezTo>
                <a:lnTo>
                  <a:pt x="71747" y="357834"/>
                </a:lnTo>
                <a:cubicBezTo>
                  <a:pt x="40059" y="265711"/>
                  <a:pt x="18455" y="172558"/>
                  <a:pt x="6350" y="79576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57506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A129182-C476-4F97-8EB7-8B83CB11BA8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28209" y="400222"/>
            <a:ext cx="10406917" cy="4133679"/>
          </a:xfrm>
          <a:custGeom>
            <a:avLst/>
            <a:gdLst>
              <a:gd name="connsiteX0" fmla="*/ 227890 w 10406917"/>
              <a:gd name="connsiteY0" fmla="*/ 0 h 4133679"/>
              <a:gd name="connsiteX1" fmla="*/ 10179027 w 10406917"/>
              <a:gd name="connsiteY1" fmla="*/ 0 h 4133679"/>
              <a:gd name="connsiteX2" fmla="*/ 10406917 w 10406917"/>
              <a:gd name="connsiteY2" fmla="*/ 227890 h 4133679"/>
              <a:gd name="connsiteX3" fmla="*/ 10406917 w 10406917"/>
              <a:gd name="connsiteY3" fmla="*/ 3905789 h 4133679"/>
              <a:gd name="connsiteX4" fmla="*/ 10179027 w 10406917"/>
              <a:gd name="connsiteY4" fmla="*/ 4133679 h 4133679"/>
              <a:gd name="connsiteX5" fmla="*/ 227890 w 10406917"/>
              <a:gd name="connsiteY5" fmla="*/ 4133679 h 4133679"/>
              <a:gd name="connsiteX6" fmla="*/ 0 w 10406917"/>
              <a:gd name="connsiteY6" fmla="*/ 3905789 h 4133679"/>
              <a:gd name="connsiteX7" fmla="*/ 0 w 10406917"/>
              <a:gd name="connsiteY7" fmla="*/ 227890 h 4133679"/>
              <a:gd name="connsiteX8" fmla="*/ 227890 w 10406917"/>
              <a:gd name="connsiteY8" fmla="*/ 0 h 4133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06917" h="4133679">
                <a:moveTo>
                  <a:pt x="227890" y="0"/>
                </a:moveTo>
                <a:lnTo>
                  <a:pt x="10179027" y="0"/>
                </a:lnTo>
                <a:cubicBezTo>
                  <a:pt x="10304887" y="0"/>
                  <a:pt x="10406917" y="102030"/>
                  <a:pt x="10406917" y="227890"/>
                </a:cubicBezTo>
                <a:lnTo>
                  <a:pt x="10406917" y="3905789"/>
                </a:lnTo>
                <a:cubicBezTo>
                  <a:pt x="10406917" y="4031649"/>
                  <a:pt x="10304887" y="4133679"/>
                  <a:pt x="10179027" y="4133679"/>
                </a:cubicBezTo>
                <a:lnTo>
                  <a:pt x="227890" y="4133679"/>
                </a:lnTo>
                <a:cubicBezTo>
                  <a:pt x="102030" y="4133679"/>
                  <a:pt x="0" y="4031649"/>
                  <a:pt x="0" y="3905789"/>
                </a:cubicBezTo>
                <a:lnTo>
                  <a:pt x="0" y="227890"/>
                </a:lnTo>
                <a:cubicBezTo>
                  <a:pt x="0" y="102030"/>
                  <a:pt x="102030" y="0"/>
                  <a:pt x="227890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287296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0F7CB8D-7C73-4B9A-8A2A-2E3E96F764C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36348" y="2038912"/>
            <a:ext cx="2036019" cy="3854407"/>
          </a:xfrm>
          <a:custGeom>
            <a:avLst/>
            <a:gdLst>
              <a:gd name="connsiteX0" fmla="*/ 339343 w 2036019"/>
              <a:gd name="connsiteY0" fmla="*/ 0 h 3854407"/>
              <a:gd name="connsiteX1" fmla="*/ 1696676 w 2036019"/>
              <a:gd name="connsiteY1" fmla="*/ 0 h 3854407"/>
              <a:gd name="connsiteX2" fmla="*/ 2036019 w 2036019"/>
              <a:gd name="connsiteY2" fmla="*/ 339343 h 3854407"/>
              <a:gd name="connsiteX3" fmla="*/ 2036019 w 2036019"/>
              <a:gd name="connsiteY3" fmla="*/ 3515064 h 3854407"/>
              <a:gd name="connsiteX4" fmla="*/ 1696676 w 2036019"/>
              <a:gd name="connsiteY4" fmla="*/ 3854407 h 3854407"/>
              <a:gd name="connsiteX5" fmla="*/ 339343 w 2036019"/>
              <a:gd name="connsiteY5" fmla="*/ 3854407 h 3854407"/>
              <a:gd name="connsiteX6" fmla="*/ 0 w 2036019"/>
              <a:gd name="connsiteY6" fmla="*/ 3515064 h 3854407"/>
              <a:gd name="connsiteX7" fmla="*/ 0 w 2036019"/>
              <a:gd name="connsiteY7" fmla="*/ 339343 h 3854407"/>
              <a:gd name="connsiteX8" fmla="*/ 339343 w 2036019"/>
              <a:gd name="connsiteY8" fmla="*/ 0 h 385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36019" h="3854407">
                <a:moveTo>
                  <a:pt x="339343" y="0"/>
                </a:moveTo>
                <a:lnTo>
                  <a:pt x="1696676" y="0"/>
                </a:lnTo>
                <a:cubicBezTo>
                  <a:pt x="1884090" y="0"/>
                  <a:pt x="2036019" y="151929"/>
                  <a:pt x="2036019" y="339343"/>
                </a:cubicBezTo>
                <a:lnTo>
                  <a:pt x="2036019" y="3515064"/>
                </a:lnTo>
                <a:cubicBezTo>
                  <a:pt x="2036019" y="3702478"/>
                  <a:pt x="1884090" y="3854407"/>
                  <a:pt x="1696676" y="3854407"/>
                </a:cubicBezTo>
                <a:lnTo>
                  <a:pt x="339343" y="3854407"/>
                </a:lnTo>
                <a:cubicBezTo>
                  <a:pt x="151929" y="3854407"/>
                  <a:pt x="0" y="3702478"/>
                  <a:pt x="0" y="3515064"/>
                </a:cubicBezTo>
                <a:lnTo>
                  <a:pt x="0" y="339343"/>
                </a:lnTo>
                <a:cubicBezTo>
                  <a:pt x="0" y="151929"/>
                  <a:pt x="151929" y="0"/>
                  <a:pt x="339343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D5A2278-BC14-43DF-8452-F29F362DAA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191600" y="2719740"/>
            <a:ext cx="2036019" cy="3173579"/>
          </a:xfrm>
          <a:custGeom>
            <a:avLst/>
            <a:gdLst>
              <a:gd name="connsiteX0" fmla="*/ 339343 w 2036019"/>
              <a:gd name="connsiteY0" fmla="*/ 0 h 3173579"/>
              <a:gd name="connsiteX1" fmla="*/ 1696676 w 2036019"/>
              <a:gd name="connsiteY1" fmla="*/ 0 h 3173579"/>
              <a:gd name="connsiteX2" fmla="*/ 2036019 w 2036019"/>
              <a:gd name="connsiteY2" fmla="*/ 339343 h 3173579"/>
              <a:gd name="connsiteX3" fmla="*/ 2036019 w 2036019"/>
              <a:gd name="connsiteY3" fmla="*/ 2834236 h 3173579"/>
              <a:gd name="connsiteX4" fmla="*/ 1696676 w 2036019"/>
              <a:gd name="connsiteY4" fmla="*/ 3173579 h 3173579"/>
              <a:gd name="connsiteX5" fmla="*/ 339343 w 2036019"/>
              <a:gd name="connsiteY5" fmla="*/ 3173579 h 3173579"/>
              <a:gd name="connsiteX6" fmla="*/ 0 w 2036019"/>
              <a:gd name="connsiteY6" fmla="*/ 2834236 h 3173579"/>
              <a:gd name="connsiteX7" fmla="*/ 0 w 2036019"/>
              <a:gd name="connsiteY7" fmla="*/ 339343 h 3173579"/>
              <a:gd name="connsiteX8" fmla="*/ 339343 w 2036019"/>
              <a:gd name="connsiteY8" fmla="*/ 0 h 317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36019" h="3173579">
                <a:moveTo>
                  <a:pt x="339343" y="0"/>
                </a:moveTo>
                <a:lnTo>
                  <a:pt x="1696676" y="0"/>
                </a:lnTo>
                <a:cubicBezTo>
                  <a:pt x="1884090" y="0"/>
                  <a:pt x="2036019" y="151929"/>
                  <a:pt x="2036019" y="339343"/>
                </a:cubicBezTo>
                <a:lnTo>
                  <a:pt x="2036019" y="2834236"/>
                </a:lnTo>
                <a:cubicBezTo>
                  <a:pt x="2036019" y="3021650"/>
                  <a:pt x="1884090" y="3173579"/>
                  <a:pt x="1696676" y="3173579"/>
                </a:cubicBezTo>
                <a:lnTo>
                  <a:pt x="339343" y="3173579"/>
                </a:lnTo>
                <a:cubicBezTo>
                  <a:pt x="151929" y="3173579"/>
                  <a:pt x="0" y="3021650"/>
                  <a:pt x="0" y="2834236"/>
                </a:cubicBezTo>
                <a:lnTo>
                  <a:pt x="0" y="339343"/>
                </a:lnTo>
                <a:cubicBezTo>
                  <a:pt x="0" y="151929"/>
                  <a:pt x="151929" y="0"/>
                  <a:pt x="339343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E6EA006-99EE-4328-B9E4-9F311721534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46852" y="2719740"/>
            <a:ext cx="2036019" cy="3173579"/>
          </a:xfrm>
          <a:custGeom>
            <a:avLst/>
            <a:gdLst>
              <a:gd name="connsiteX0" fmla="*/ 339343 w 2036019"/>
              <a:gd name="connsiteY0" fmla="*/ 0 h 3173579"/>
              <a:gd name="connsiteX1" fmla="*/ 1696676 w 2036019"/>
              <a:gd name="connsiteY1" fmla="*/ 0 h 3173579"/>
              <a:gd name="connsiteX2" fmla="*/ 2036019 w 2036019"/>
              <a:gd name="connsiteY2" fmla="*/ 339343 h 3173579"/>
              <a:gd name="connsiteX3" fmla="*/ 2036019 w 2036019"/>
              <a:gd name="connsiteY3" fmla="*/ 2834236 h 3173579"/>
              <a:gd name="connsiteX4" fmla="*/ 1696676 w 2036019"/>
              <a:gd name="connsiteY4" fmla="*/ 3173579 h 3173579"/>
              <a:gd name="connsiteX5" fmla="*/ 339343 w 2036019"/>
              <a:gd name="connsiteY5" fmla="*/ 3173579 h 3173579"/>
              <a:gd name="connsiteX6" fmla="*/ 0 w 2036019"/>
              <a:gd name="connsiteY6" fmla="*/ 2834236 h 3173579"/>
              <a:gd name="connsiteX7" fmla="*/ 0 w 2036019"/>
              <a:gd name="connsiteY7" fmla="*/ 339343 h 3173579"/>
              <a:gd name="connsiteX8" fmla="*/ 339343 w 2036019"/>
              <a:gd name="connsiteY8" fmla="*/ 0 h 317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36019" h="3173579">
                <a:moveTo>
                  <a:pt x="339343" y="0"/>
                </a:moveTo>
                <a:lnTo>
                  <a:pt x="1696676" y="0"/>
                </a:lnTo>
                <a:cubicBezTo>
                  <a:pt x="1884090" y="0"/>
                  <a:pt x="2036019" y="151929"/>
                  <a:pt x="2036019" y="339343"/>
                </a:cubicBezTo>
                <a:lnTo>
                  <a:pt x="2036019" y="2834236"/>
                </a:lnTo>
                <a:cubicBezTo>
                  <a:pt x="2036019" y="3021650"/>
                  <a:pt x="1884090" y="3173579"/>
                  <a:pt x="1696676" y="3173579"/>
                </a:cubicBezTo>
                <a:lnTo>
                  <a:pt x="339343" y="3173579"/>
                </a:lnTo>
                <a:cubicBezTo>
                  <a:pt x="151929" y="3173579"/>
                  <a:pt x="0" y="3021650"/>
                  <a:pt x="0" y="2834236"/>
                </a:cubicBezTo>
                <a:lnTo>
                  <a:pt x="0" y="339343"/>
                </a:lnTo>
                <a:cubicBezTo>
                  <a:pt x="0" y="151929"/>
                  <a:pt x="151929" y="0"/>
                  <a:pt x="339343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E9A32E4-D758-433D-9F9A-82CFE8EC04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02104" y="2123878"/>
            <a:ext cx="2036019" cy="3854407"/>
          </a:xfrm>
          <a:custGeom>
            <a:avLst/>
            <a:gdLst>
              <a:gd name="connsiteX0" fmla="*/ 339343 w 2036019"/>
              <a:gd name="connsiteY0" fmla="*/ 0 h 3854407"/>
              <a:gd name="connsiteX1" fmla="*/ 1696676 w 2036019"/>
              <a:gd name="connsiteY1" fmla="*/ 0 h 3854407"/>
              <a:gd name="connsiteX2" fmla="*/ 2036019 w 2036019"/>
              <a:gd name="connsiteY2" fmla="*/ 339343 h 3854407"/>
              <a:gd name="connsiteX3" fmla="*/ 2036019 w 2036019"/>
              <a:gd name="connsiteY3" fmla="*/ 3515064 h 3854407"/>
              <a:gd name="connsiteX4" fmla="*/ 1696676 w 2036019"/>
              <a:gd name="connsiteY4" fmla="*/ 3854407 h 3854407"/>
              <a:gd name="connsiteX5" fmla="*/ 339343 w 2036019"/>
              <a:gd name="connsiteY5" fmla="*/ 3854407 h 3854407"/>
              <a:gd name="connsiteX6" fmla="*/ 0 w 2036019"/>
              <a:gd name="connsiteY6" fmla="*/ 3515064 h 3854407"/>
              <a:gd name="connsiteX7" fmla="*/ 0 w 2036019"/>
              <a:gd name="connsiteY7" fmla="*/ 339343 h 3854407"/>
              <a:gd name="connsiteX8" fmla="*/ 339343 w 2036019"/>
              <a:gd name="connsiteY8" fmla="*/ 0 h 385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36019" h="3854407">
                <a:moveTo>
                  <a:pt x="339343" y="0"/>
                </a:moveTo>
                <a:lnTo>
                  <a:pt x="1696676" y="0"/>
                </a:lnTo>
                <a:cubicBezTo>
                  <a:pt x="1884090" y="0"/>
                  <a:pt x="2036019" y="151929"/>
                  <a:pt x="2036019" y="339343"/>
                </a:cubicBezTo>
                <a:lnTo>
                  <a:pt x="2036019" y="3515064"/>
                </a:lnTo>
                <a:cubicBezTo>
                  <a:pt x="2036019" y="3702478"/>
                  <a:pt x="1884090" y="3854407"/>
                  <a:pt x="1696676" y="3854407"/>
                </a:cubicBezTo>
                <a:lnTo>
                  <a:pt x="339343" y="3854407"/>
                </a:lnTo>
                <a:cubicBezTo>
                  <a:pt x="151929" y="3854407"/>
                  <a:pt x="0" y="3702478"/>
                  <a:pt x="0" y="3515064"/>
                </a:cubicBezTo>
                <a:lnTo>
                  <a:pt x="0" y="339343"/>
                </a:lnTo>
                <a:cubicBezTo>
                  <a:pt x="0" y="151929"/>
                  <a:pt x="151929" y="0"/>
                  <a:pt x="339343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284275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Single Corner Rounded 8">
            <a:extLst>
              <a:ext uri="{FF2B5EF4-FFF2-40B4-BE49-F238E27FC236}">
                <a16:creationId xmlns:a16="http://schemas.microsoft.com/office/drawing/2014/main" id="{B81AD923-EEE9-437D-B0B9-54EB18F1E197}"/>
              </a:ext>
            </a:extLst>
          </p:cNvPr>
          <p:cNvSpPr/>
          <p:nvPr userDrawn="1"/>
        </p:nvSpPr>
        <p:spPr>
          <a:xfrm flipH="1">
            <a:off x="4100052" y="2986411"/>
            <a:ext cx="8091948" cy="3871590"/>
          </a:xfrm>
          <a:prstGeom prst="round1Rect">
            <a:avLst>
              <a:gd name="adj" fmla="val 13683"/>
            </a:avLst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7039A08E-941E-4257-B439-0DFB9CE451D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42688" y="2208504"/>
            <a:ext cx="2312424" cy="2713703"/>
          </a:xfrm>
          <a:custGeom>
            <a:avLst/>
            <a:gdLst>
              <a:gd name="connsiteX0" fmla="*/ 385412 w 2312424"/>
              <a:gd name="connsiteY0" fmla="*/ 0 h 2713703"/>
              <a:gd name="connsiteX1" fmla="*/ 1927012 w 2312424"/>
              <a:gd name="connsiteY1" fmla="*/ 0 h 2713703"/>
              <a:gd name="connsiteX2" fmla="*/ 2312424 w 2312424"/>
              <a:gd name="connsiteY2" fmla="*/ 385412 h 2713703"/>
              <a:gd name="connsiteX3" fmla="*/ 2312424 w 2312424"/>
              <a:gd name="connsiteY3" fmla="*/ 2328291 h 2713703"/>
              <a:gd name="connsiteX4" fmla="*/ 1927012 w 2312424"/>
              <a:gd name="connsiteY4" fmla="*/ 2713703 h 2713703"/>
              <a:gd name="connsiteX5" fmla="*/ 385412 w 2312424"/>
              <a:gd name="connsiteY5" fmla="*/ 2713703 h 2713703"/>
              <a:gd name="connsiteX6" fmla="*/ 0 w 2312424"/>
              <a:gd name="connsiteY6" fmla="*/ 2328291 h 2713703"/>
              <a:gd name="connsiteX7" fmla="*/ 0 w 2312424"/>
              <a:gd name="connsiteY7" fmla="*/ 385412 h 2713703"/>
              <a:gd name="connsiteX8" fmla="*/ 385412 w 2312424"/>
              <a:gd name="connsiteY8" fmla="*/ 0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2424" h="2713703">
                <a:moveTo>
                  <a:pt x="385412" y="0"/>
                </a:moveTo>
                <a:lnTo>
                  <a:pt x="1927012" y="0"/>
                </a:lnTo>
                <a:cubicBezTo>
                  <a:pt x="2139869" y="0"/>
                  <a:pt x="2312424" y="172555"/>
                  <a:pt x="2312424" y="385412"/>
                </a:cubicBezTo>
                <a:lnTo>
                  <a:pt x="2312424" y="2328291"/>
                </a:lnTo>
                <a:cubicBezTo>
                  <a:pt x="2312424" y="2541148"/>
                  <a:pt x="2139869" y="2713703"/>
                  <a:pt x="1927012" y="2713703"/>
                </a:cubicBezTo>
                <a:lnTo>
                  <a:pt x="385412" y="2713703"/>
                </a:lnTo>
                <a:cubicBezTo>
                  <a:pt x="172555" y="2713703"/>
                  <a:pt x="0" y="2541148"/>
                  <a:pt x="0" y="2328291"/>
                </a:cubicBezTo>
                <a:lnTo>
                  <a:pt x="0" y="385412"/>
                </a:lnTo>
                <a:cubicBezTo>
                  <a:pt x="0" y="172555"/>
                  <a:pt x="172555" y="0"/>
                  <a:pt x="385412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E30E198B-6C88-425D-8586-50DDA4ECCA7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170561" y="2208504"/>
            <a:ext cx="2312424" cy="2713703"/>
          </a:xfrm>
          <a:custGeom>
            <a:avLst/>
            <a:gdLst>
              <a:gd name="connsiteX0" fmla="*/ 385412 w 2312424"/>
              <a:gd name="connsiteY0" fmla="*/ 0 h 2713703"/>
              <a:gd name="connsiteX1" fmla="*/ 1927012 w 2312424"/>
              <a:gd name="connsiteY1" fmla="*/ 0 h 2713703"/>
              <a:gd name="connsiteX2" fmla="*/ 2312424 w 2312424"/>
              <a:gd name="connsiteY2" fmla="*/ 385412 h 2713703"/>
              <a:gd name="connsiteX3" fmla="*/ 2312424 w 2312424"/>
              <a:gd name="connsiteY3" fmla="*/ 2328291 h 2713703"/>
              <a:gd name="connsiteX4" fmla="*/ 1927012 w 2312424"/>
              <a:gd name="connsiteY4" fmla="*/ 2713703 h 2713703"/>
              <a:gd name="connsiteX5" fmla="*/ 385412 w 2312424"/>
              <a:gd name="connsiteY5" fmla="*/ 2713703 h 2713703"/>
              <a:gd name="connsiteX6" fmla="*/ 0 w 2312424"/>
              <a:gd name="connsiteY6" fmla="*/ 2328291 h 2713703"/>
              <a:gd name="connsiteX7" fmla="*/ 0 w 2312424"/>
              <a:gd name="connsiteY7" fmla="*/ 385412 h 2713703"/>
              <a:gd name="connsiteX8" fmla="*/ 385412 w 2312424"/>
              <a:gd name="connsiteY8" fmla="*/ 0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2424" h="2713703">
                <a:moveTo>
                  <a:pt x="385412" y="0"/>
                </a:moveTo>
                <a:lnTo>
                  <a:pt x="1927012" y="0"/>
                </a:lnTo>
                <a:cubicBezTo>
                  <a:pt x="2139869" y="0"/>
                  <a:pt x="2312424" y="172555"/>
                  <a:pt x="2312424" y="385412"/>
                </a:cubicBezTo>
                <a:lnTo>
                  <a:pt x="2312424" y="2328291"/>
                </a:lnTo>
                <a:cubicBezTo>
                  <a:pt x="2312424" y="2541148"/>
                  <a:pt x="2139869" y="2713703"/>
                  <a:pt x="1927012" y="2713703"/>
                </a:cubicBezTo>
                <a:lnTo>
                  <a:pt x="385412" y="2713703"/>
                </a:lnTo>
                <a:cubicBezTo>
                  <a:pt x="172555" y="2713703"/>
                  <a:pt x="0" y="2541148"/>
                  <a:pt x="0" y="2328291"/>
                </a:cubicBezTo>
                <a:lnTo>
                  <a:pt x="0" y="385412"/>
                </a:lnTo>
                <a:cubicBezTo>
                  <a:pt x="0" y="172555"/>
                  <a:pt x="172555" y="0"/>
                  <a:pt x="385412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013219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C0335991-88C4-44BF-866D-BF9475355186}"/>
              </a:ext>
            </a:extLst>
          </p:cNvPr>
          <p:cNvSpPr/>
          <p:nvPr userDrawn="1"/>
        </p:nvSpPr>
        <p:spPr>
          <a:xfrm>
            <a:off x="0" y="3871589"/>
            <a:ext cx="8002016" cy="2986411"/>
          </a:xfrm>
          <a:prstGeom prst="round1Rect">
            <a:avLst>
              <a:gd name="adj" fmla="val 11167"/>
            </a:avLst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C83B4A07-1ADF-489B-84A2-1681930E73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6917" y="2208504"/>
            <a:ext cx="1878855" cy="2713703"/>
          </a:xfrm>
          <a:custGeom>
            <a:avLst/>
            <a:gdLst>
              <a:gd name="connsiteX0" fmla="*/ 313149 w 1878855"/>
              <a:gd name="connsiteY0" fmla="*/ 0 h 2713703"/>
              <a:gd name="connsiteX1" fmla="*/ 1565706 w 1878855"/>
              <a:gd name="connsiteY1" fmla="*/ 0 h 2713703"/>
              <a:gd name="connsiteX2" fmla="*/ 1878855 w 1878855"/>
              <a:gd name="connsiteY2" fmla="*/ 313149 h 2713703"/>
              <a:gd name="connsiteX3" fmla="*/ 1878855 w 1878855"/>
              <a:gd name="connsiteY3" fmla="*/ 2400554 h 2713703"/>
              <a:gd name="connsiteX4" fmla="*/ 1565706 w 1878855"/>
              <a:gd name="connsiteY4" fmla="*/ 2713703 h 2713703"/>
              <a:gd name="connsiteX5" fmla="*/ 313149 w 1878855"/>
              <a:gd name="connsiteY5" fmla="*/ 2713703 h 2713703"/>
              <a:gd name="connsiteX6" fmla="*/ 0 w 1878855"/>
              <a:gd name="connsiteY6" fmla="*/ 2400554 h 2713703"/>
              <a:gd name="connsiteX7" fmla="*/ 0 w 1878855"/>
              <a:gd name="connsiteY7" fmla="*/ 313149 h 2713703"/>
              <a:gd name="connsiteX8" fmla="*/ 313149 w 1878855"/>
              <a:gd name="connsiteY8" fmla="*/ 0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78855" h="2713703">
                <a:moveTo>
                  <a:pt x="313149" y="0"/>
                </a:moveTo>
                <a:lnTo>
                  <a:pt x="1565706" y="0"/>
                </a:lnTo>
                <a:cubicBezTo>
                  <a:pt x="1738653" y="0"/>
                  <a:pt x="1878855" y="140202"/>
                  <a:pt x="1878855" y="313149"/>
                </a:cubicBezTo>
                <a:lnTo>
                  <a:pt x="1878855" y="2400554"/>
                </a:lnTo>
                <a:cubicBezTo>
                  <a:pt x="1878855" y="2573501"/>
                  <a:pt x="1738653" y="2713703"/>
                  <a:pt x="1565706" y="2713703"/>
                </a:cubicBezTo>
                <a:lnTo>
                  <a:pt x="313149" y="2713703"/>
                </a:lnTo>
                <a:cubicBezTo>
                  <a:pt x="140202" y="2713703"/>
                  <a:pt x="0" y="2573501"/>
                  <a:pt x="0" y="2400554"/>
                </a:cubicBezTo>
                <a:lnTo>
                  <a:pt x="0" y="313149"/>
                </a:lnTo>
                <a:cubicBezTo>
                  <a:pt x="0" y="140202"/>
                  <a:pt x="140202" y="0"/>
                  <a:pt x="313149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7C61B1C9-7A38-4AD6-9E8D-BCB2C60636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78860" y="2208504"/>
            <a:ext cx="3148091" cy="2713703"/>
          </a:xfrm>
          <a:custGeom>
            <a:avLst/>
            <a:gdLst>
              <a:gd name="connsiteX0" fmla="*/ 452293 w 3148091"/>
              <a:gd name="connsiteY0" fmla="*/ 0 h 2713703"/>
              <a:gd name="connsiteX1" fmla="*/ 2695798 w 3148091"/>
              <a:gd name="connsiteY1" fmla="*/ 0 h 2713703"/>
              <a:gd name="connsiteX2" fmla="*/ 3148091 w 3148091"/>
              <a:gd name="connsiteY2" fmla="*/ 452293 h 2713703"/>
              <a:gd name="connsiteX3" fmla="*/ 3148091 w 3148091"/>
              <a:gd name="connsiteY3" fmla="*/ 2261410 h 2713703"/>
              <a:gd name="connsiteX4" fmla="*/ 2695798 w 3148091"/>
              <a:gd name="connsiteY4" fmla="*/ 2713703 h 2713703"/>
              <a:gd name="connsiteX5" fmla="*/ 452293 w 3148091"/>
              <a:gd name="connsiteY5" fmla="*/ 2713703 h 2713703"/>
              <a:gd name="connsiteX6" fmla="*/ 0 w 3148091"/>
              <a:gd name="connsiteY6" fmla="*/ 2261410 h 2713703"/>
              <a:gd name="connsiteX7" fmla="*/ 0 w 3148091"/>
              <a:gd name="connsiteY7" fmla="*/ 452293 h 2713703"/>
              <a:gd name="connsiteX8" fmla="*/ 452293 w 3148091"/>
              <a:gd name="connsiteY8" fmla="*/ 0 h 271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48091" h="2713703">
                <a:moveTo>
                  <a:pt x="452293" y="0"/>
                </a:moveTo>
                <a:lnTo>
                  <a:pt x="2695798" y="0"/>
                </a:lnTo>
                <a:cubicBezTo>
                  <a:pt x="2945593" y="0"/>
                  <a:pt x="3148091" y="202498"/>
                  <a:pt x="3148091" y="452293"/>
                </a:cubicBezTo>
                <a:lnTo>
                  <a:pt x="3148091" y="2261410"/>
                </a:lnTo>
                <a:cubicBezTo>
                  <a:pt x="3148091" y="2511205"/>
                  <a:pt x="2945593" y="2713703"/>
                  <a:pt x="2695798" y="2713703"/>
                </a:cubicBezTo>
                <a:lnTo>
                  <a:pt x="452293" y="2713703"/>
                </a:lnTo>
                <a:cubicBezTo>
                  <a:pt x="202498" y="2713703"/>
                  <a:pt x="0" y="2511205"/>
                  <a:pt x="0" y="2261410"/>
                </a:cubicBezTo>
                <a:lnTo>
                  <a:pt x="0" y="452293"/>
                </a:lnTo>
                <a:cubicBezTo>
                  <a:pt x="0" y="202498"/>
                  <a:pt x="202498" y="0"/>
                  <a:pt x="452293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777754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86796AF1-5082-48A0-8C72-5EA9C15770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Arc 9">
            <a:extLst>
              <a:ext uri="{FF2B5EF4-FFF2-40B4-BE49-F238E27FC236}">
                <a16:creationId xmlns:a16="http://schemas.microsoft.com/office/drawing/2014/main" id="{BBAE04DA-8F1C-4D3B-A30B-6B3E629E7A25}"/>
              </a:ext>
            </a:extLst>
          </p:cNvPr>
          <p:cNvSpPr/>
          <p:nvPr userDrawn="1"/>
        </p:nvSpPr>
        <p:spPr>
          <a:xfrm>
            <a:off x="0" y="211"/>
            <a:ext cx="7239000" cy="6857789"/>
          </a:xfrm>
          <a:custGeom>
            <a:avLst/>
            <a:gdLst>
              <a:gd name="connsiteX0" fmla="*/ 6096000 w 12192000"/>
              <a:gd name="connsiteY0" fmla="*/ 0 h 7296150"/>
              <a:gd name="connsiteX1" fmla="*/ 12192000 w 12192000"/>
              <a:gd name="connsiteY1" fmla="*/ 3648075 h 7296150"/>
              <a:gd name="connsiteX2" fmla="*/ 6096000 w 12192000"/>
              <a:gd name="connsiteY2" fmla="*/ 3648075 h 7296150"/>
              <a:gd name="connsiteX3" fmla="*/ 6096000 w 12192000"/>
              <a:gd name="connsiteY3" fmla="*/ 0 h 7296150"/>
              <a:gd name="connsiteX0" fmla="*/ 6096000 w 12192000"/>
              <a:gd name="connsiteY0" fmla="*/ 0 h 7296150"/>
              <a:gd name="connsiteX1" fmla="*/ 12192000 w 12192000"/>
              <a:gd name="connsiteY1" fmla="*/ 3648075 h 7296150"/>
              <a:gd name="connsiteX0" fmla="*/ 0 w 6267450"/>
              <a:gd name="connsiteY0" fmla="*/ 0 h 6905625"/>
              <a:gd name="connsiteX1" fmla="*/ 6096000 w 6267450"/>
              <a:gd name="connsiteY1" fmla="*/ 3648075 h 6905625"/>
              <a:gd name="connsiteX2" fmla="*/ 0 w 6267450"/>
              <a:gd name="connsiteY2" fmla="*/ 3648075 h 6905625"/>
              <a:gd name="connsiteX3" fmla="*/ 0 w 6267450"/>
              <a:gd name="connsiteY3" fmla="*/ 0 h 6905625"/>
              <a:gd name="connsiteX0" fmla="*/ 0 w 6267450"/>
              <a:gd name="connsiteY0" fmla="*/ 0 h 6905625"/>
              <a:gd name="connsiteX1" fmla="*/ 6267450 w 6267450"/>
              <a:gd name="connsiteY1" fmla="*/ 6905625 h 6905625"/>
              <a:gd name="connsiteX0" fmla="*/ 0 w 6267450"/>
              <a:gd name="connsiteY0" fmla="*/ 0 h 6905625"/>
              <a:gd name="connsiteX1" fmla="*/ 6096000 w 6267450"/>
              <a:gd name="connsiteY1" fmla="*/ 3648075 h 6905625"/>
              <a:gd name="connsiteX2" fmla="*/ 0 w 6267450"/>
              <a:gd name="connsiteY2" fmla="*/ 3648075 h 6905625"/>
              <a:gd name="connsiteX3" fmla="*/ 0 w 6267450"/>
              <a:gd name="connsiteY3" fmla="*/ 0 h 6905625"/>
              <a:gd name="connsiteX0" fmla="*/ 0 w 6267450"/>
              <a:gd name="connsiteY0" fmla="*/ 0 h 6905625"/>
              <a:gd name="connsiteX1" fmla="*/ 6267450 w 6267450"/>
              <a:gd name="connsiteY1" fmla="*/ 6905625 h 6905625"/>
              <a:gd name="connsiteX0" fmla="*/ 0 w 8096250"/>
              <a:gd name="connsiteY0" fmla="*/ 0 h 6829425"/>
              <a:gd name="connsiteX1" fmla="*/ 6096000 w 8096250"/>
              <a:gd name="connsiteY1" fmla="*/ 3648075 h 6829425"/>
              <a:gd name="connsiteX2" fmla="*/ 0 w 8096250"/>
              <a:gd name="connsiteY2" fmla="*/ 3648075 h 6829425"/>
              <a:gd name="connsiteX3" fmla="*/ 0 w 8096250"/>
              <a:gd name="connsiteY3" fmla="*/ 0 h 6829425"/>
              <a:gd name="connsiteX0" fmla="*/ 0 w 8096250"/>
              <a:gd name="connsiteY0" fmla="*/ 0 h 6829425"/>
              <a:gd name="connsiteX1" fmla="*/ 8096250 w 8096250"/>
              <a:gd name="connsiteY1" fmla="*/ 6829425 h 6829425"/>
              <a:gd name="connsiteX0" fmla="*/ 0 w 8096250"/>
              <a:gd name="connsiteY0" fmla="*/ 0 h 6834207"/>
              <a:gd name="connsiteX1" fmla="*/ 6096000 w 8096250"/>
              <a:gd name="connsiteY1" fmla="*/ 3648075 h 6834207"/>
              <a:gd name="connsiteX2" fmla="*/ 0 w 8096250"/>
              <a:gd name="connsiteY2" fmla="*/ 3648075 h 6834207"/>
              <a:gd name="connsiteX3" fmla="*/ 0 w 8096250"/>
              <a:gd name="connsiteY3" fmla="*/ 0 h 6834207"/>
              <a:gd name="connsiteX0" fmla="*/ 0 w 8096250"/>
              <a:gd name="connsiteY0" fmla="*/ 0 h 6834207"/>
              <a:gd name="connsiteX1" fmla="*/ 8096250 w 8096250"/>
              <a:gd name="connsiteY1" fmla="*/ 6829425 h 6834207"/>
              <a:gd name="connsiteX0" fmla="*/ 0 w 8020050"/>
              <a:gd name="connsiteY0" fmla="*/ 0 h 6853245"/>
              <a:gd name="connsiteX1" fmla="*/ 6096000 w 8020050"/>
              <a:gd name="connsiteY1" fmla="*/ 3648075 h 6853245"/>
              <a:gd name="connsiteX2" fmla="*/ 0 w 8020050"/>
              <a:gd name="connsiteY2" fmla="*/ 3648075 h 6853245"/>
              <a:gd name="connsiteX3" fmla="*/ 0 w 8020050"/>
              <a:gd name="connsiteY3" fmla="*/ 0 h 6853245"/>
              <a:gd name="connsiteX0" fmla="*/ 0 w 8020050"/>
              <a:gd name="connsiteY0" fmla="*/ 0 h 6853245"/>
              <a:gd name="connsiteX1" fmla="*/ 8020050 w 8020050"/>
              <a:gd name="connsiteY1" fmla="*/ 6848475 h 6853245"/>
              <a:gd name="connsiteX0" fmla="*/ 0 w 8020050"/>
              <a:gd name="connsiteY0" fmla="*/ 0 h 6848475"/>
              <a:gd name="connsiteX1" fmla="*/ 6096000 w 8020050"/>
              <a:gd name="connsiteY1" fmla="*/ 3648075 h 6848475"/>
              <a:gd name="connsiteX2" fmla="*/ 0 w 8020050"/>
              <a:gd name="connsiteY2" fmla="*/ 3648075 h 6848475"/>
              <a:gd name="connsiteX3" fmla="*/ 0 w 8020050"/>
              <a:gd name="connsiteY3" fmla="*/ 0 h 6848475"/>
              <a:gd name="connsiteX0" fmla="*/ 0 w 8020050"/>
              <a:gd name="connsiteY0" fmla="*/ 0 h 6848475"/>
              <a:gd name="connsiteX1" fmla="*/ 8020050 w 8020050"/>
              <a:gd name="connsiteY1" fmla="*/ 6848475 h 6848475"/>
              <a:gd name="connsiteX0" fmla="*/ 0 w 8020050"/>
              <a:gd name="connsiteY0" fmla="*/ 0 h 6848475"/>
              <a:gd name="connsiteX1" fmla="*/ 5734050 w 8020050"/>
              <a:gd name="connsiteY1" fmla="*/ 4010025 h 6848475"/>
              <a:gd name="connsiteX2" fmla="*/ 0 w 8020050"/>
              <a:gd name="connsiteY2" fmla="*/ 3648075 h 6848475"/>
              <a:gd name="connsiteX3" fmla="*/ 0 w 8020050"/>
              <a:gd name="connsiteY3" fmla="*/ 0 h 6848475"/>
              <a:gd name="connsiteX0" fmla="*/ 0 w 8020050"/>
              <a:gd name="connsiteY0" fmla="*/ 0 h 6848475"/>
              <a:gd name="connsiteX1" fmla="*/ 8020050 w 8020050"/>
              <a:gd name="connsiteY1" fmla="*/ 6848475 h 6848475"/>
              <a:gd name="connsiteX0" fmla="*/ 0 w 8020050"/>
              <a:gd name="connsiteY0" fmla="*/ 0 h 6848475"/>
              <a:gd name="connsiteX1" fmla="*/ 4400550 w 8020050"/>
              <a:gd name="connsiteY1" fmla="*/ 6715125 h 6848475"/>
              <a:gd name="connsiteX2" fmla="*/ 0 w 8020050"/>
              <a:gd name="connsiteY2" fmla="*/ 3648075 h 6848475"/>
              <a:gd name="connsiteX3" fmla="*/ 0 w 8020050"/>
              <a:gd name="connsiteY3" fmla="*/ 0 h 6848475"/>
              <a:gd name="connsiteX0" fmla="*/ 0 w 8020050"/>
              <a:gd name="connsiteY0" fmla="*/ 0 h 6848475"/>
              <a:gd name="connsiteX1" fmla="*/ 8020050 w 8020050"/>
              <a:gd name="connsiteY1" fmla="*/ 6848475 h 6848475"/>
              <a:gd name="connsiteX0" fmla="*/ 0 w 8020050"/>
              <a:gd name="connsiteY0" fmla="*/ 0 h 6848475"/>
              <a:gd name="connsiteX1" fmla="*/ 4400550 w 8020050"/>
              <a:gd name="connsiteY1" fmla="*/ 6715125 h 6848475"/>
              <a:gd name="connsiteX2" fmla="*/ 0 w 8020050"/>
              <a:gd name="connsiteY2" fmla="*/ 3648075 h 6848475"/>
              <a:gd name="connsiteX3" fmla="*/ 0 w 8020050"/>
              <a:gd name="connsiteY3" fmla="*/ 0 h 6848475"/>
              <a:gd name="connsiteX0" fmla="*/ 0 w 8020050"/>
              <a:gd name="connsiteY0" fmla="*/ 0 h 6848475"/>
              <a:gd name="connsiteX1" fmla="*/ 8020050 w 8020050"/>
              <a:gd name="connsiteY1" fmla="*/ 6848475 h 6848475"/>
              <a:gd name="connsiteX0" fmla="*/ 56300 w 8076350"/>
              <a:gd name="connsiteY0" fmla="*/ 0 h 6848475"/>
              <a:gd name="connsiteX1" fmla="*/ 4456850 w 8076350"/>
              <a:gd name="connsiteY1" fmla="*/ 6715125 h 6848475"/>
              <a:gd name="connsiteX2" fmla="*/ 56300 w 8076350"/>
              <a:gd name="connsiteY2" fmla="*/ 3648075 h 6848475"/>
              <a:gd name="connsiteX3" fmla="*/ 56300 w 8076350"/>
              <a:gd name="connsiteY3" fmla="*/ 0 h 6848475"/>
              <a:gd name="connsiteX0" fmla="*/ 0 w 8076350"/>
              <a:gd name="connsiteY0" fmla="*/ 2606225 h 6848475"/>
              <a:gd name="connsiteX1" fmla="*/ 8076350 w 8076350"/>
              <a:gd name="connsiteY1" fmla="*/ 6848475 h 6848475"/>
              <a:gd name="connsiteX0" fmla="*/ 56300 w 10478490"/>
              <a:gd name="connsiteY0" fmla="*/ 0 h 6848475"/>
              <a:gd name="connsiteX1" fmla="*/ 4456850 w 10478490"/>
              <a:gd name="connsiteY1" fmla="*/ 6715125 h 6848475"/>
              <a:gd name="connsiteX2" fmla="*/ 56300 w 10478490"/>
              <a:gd name="connsiteY2" fmla="*/ 3648075 h 6848475"/>
              <a:gd name="connsiteX3" fmla="*/ 56300 w 10478490"/>
              <a:gd name="connsiteY3" fmla="*/ 0 h 6848475"/>
              <a:gd name="connsiteX0" fmla="*/ 0 w 10478490"/>
              <a:gd name="connsiteY0" fmla="*/ 2606225 h 6848475"/>
              <a:gd name="connsiteX1" fmla="*/ 10478490 w 10478490"/>
              <a:gd name="connsiteY1" fmla="*/ 6848475 h 6848475"/>
              <a:gd name="connsiteX0" fmla="*/ 56300 w 10478490"/>
              <a:gd name="connsiteY0" fmla="*/ 0 h 6848475"/>
              <a:gd name="connsiteX1" fmla="*/ 4456850 w 10478490"/>
              <a:gd name="connsiteY1" fmla="*/ 6715125 h 6848475"/>
              <a:gd name="connsiteX2" fmla="*/ 56300 w 10478490"/>
              <a:gd name="connsiteY2" fmla="*/ 3648075 h 6848475"/>
              <a:gd name="connsiteX3" fmla="*/ 56300 w 10478490"/>
              <a:gd name="connsiteY3" fmla="*/ 0 h 6848475"/>
              <a:gd name="connsiteX0" fmla="*/ 0 w 10478490"/>
              <a:gd name="connsiteY0" fmla="*/ 2606225 h 6848475"/>
              <a:gd name="connsiteX1" fmla="*/ 10478490 w 10478490"/>
              <a:gd name="connsiteY1" fmla="*/ 6848475 h 6848475"/>
              <a:gd name="connsiteX0" fmla="*/ 56300 w 7119247"/>
              <a:gd name="connsiteY0" fmla="*/ 0 h 6810428"/>
              <a:gd name="connsiteX1" fmla="*/ 4456850 w 7119247"/>
              <a:gd name="connsiteY1" fmla="*/ 6715125 h 6810428"/>
              <a:gd name="connsiteX2" fmla="*/ 56300 w 7119247"/>
              <a:gd name="connsiteY2" fmla="*/ 3648075 h 6810428"/>
              <a:gd name="connsiteX3" fmla="*/ 56300 w 7119247"/>
              <a:gd name="connsiteY3" fmla="*/ 0 h 6810428"/>
              <a:gd name="connsiteX0" fmla="*/ 0 w 7119247"/>
              <a:gd name="connsiteY0" fmla="*/ 2606225 h 6810428"/>
              <a:gd name="connsiteX1" fmla="*/ 7119247 w 7119247"/>
              <a:gd name="connsiteY1" fmla="*/ 6810428 h 6810428"/>
              <a:gd name="connsiteX0" fmla="*/ 0 w 7062947"/>
              <a:gd name="connsiteY0" fmla="*/ 0 h 6810428"/>
              <a:gd name="connsiteX1" fmla="*/ 4400550 w 7062947"/>
              <a:gd name="connsiteY1" fmla="*/ 6715125 h 6810428"/>
              <a:gd name="connsiteX2" fmla="*/ 0 w 7062947"/>
              <a:gd name="connsiteY2" fmla="*/ 3648075 h 6810428"/>
              <a:gd name="connsiteX3" fmla="*/ 0 w 7062947"/>
              <a:gd name="connsiteY3" fmla="*/ 0 h 6810428"/>
              <a:gd name="connsiteX0" fmla="*/ 18767 w 7062947"/>
              <a:gd name="connsiteY0" fmla="*/ 1807236 h 6810428"/>
              <a:gd name="connsiteX1" fmla="*/ 7062947 w 7062947"/>
              <a:gd name="connsiteY1" fmla="*/ 6810428 h 6810428"/>
              <a:gd name="connsiteX0" fmla="*/ 0 w 7062947"/>
              <a:gd name="connsiteY0" fmla="*/ 0 h 6810428"/>
              <a:gd name="connsiteX1" fmla="*/ 4400550 w 7062947"/>
              <a:gd name="connsiteY1" fmla="*/ 6715125 h 6810428"/>
              <a:gd name="connsiteX2" fmla="*/ 0 w 7062947"/>
              <a:gd name="connsiteY2" fmla="*/ 3648075 h 6810428"/>
              <a:gd name="connsiteX3" fmla="*/ 0 w 7062947"/>
              <a:gd name="connsiteY3" fmla="*/ 0 h 6810428"/>
              <a:gd name="connsiteX0" fmla="*/ 18767 w 7062947"/>
              <a:gd name="connsiteY0" fmla="*/ 1807236 h 6810428"/>
              <a:gd name="connsiteX1" fmla="*/ 7062947 w 7062947"/>
              <a:gd name="connsiteY1" fmla="*/ 6810428 h 6810428"/>
              <a:gd name="connsiteX0" fmla="*/ 18767 w 7081714"/>
              <a:gd name="connsiteY0" fmla="*/ 0 h 6810428"/>
              <a:gd name="connsiteX1" fmla="*/ 4419317 w 7081714"/>
              <a:gd name="connsiteY1" fmla="*/ 6715125 h 6810428"/>
              <a:gd name="connsiteX2" fmla="*/ 18767 w 7081714"/>
              <a:gd name="connsiteY2" fmla="*/ 3648075 h 6810428"/>
              <a:gd name="connsiteX3" fmla="*/ 18767 w 7081714"/>
              <a:gd name="connsiteY3" fmla="*/ 0 h 6810428"/>
              <a:gd name="connsiteX0" fmla="*/ 0 w 7081714"/>
              <a:gd name="connsiteY0" fmla="*/ 1122389 h 6810428"/>
              <a:gd name="connsiteX1" fmla="*/ 7081714 w 7081714"/>
              <a:gd name="connsiteY1" fmla="*/ 6810428 h 6810428"/>
              <a:gd name="connsiteX0" fmla="*/ 18767 w 7081714"/>
              <a:gd name="connsiteY0" fmla="*/ 0 h 6810428"/>
              <a:gd name="connsiteX1" fmla="*/ 4419317 w 7081714"/>
              <a:gd name="connsiteY1" fmla="*/ 6715125 h 6810428"/>
              <a:gd name="connsiteX2" fmla="*/ 18767 w 7081714"/>
              <a:gd name="connsiteY2" fmla="*/ 3648075 h 6810428"/>
              <a:gd name="connsiteX3" fmla="*/ 18767 w 7081714"/>
              <a:gd name="connsiteY3" fmla="*/ 0 h 6810428"/>
              <a:gd name="connsiteX0" fmla="*/ 0 w 7081714"/>
              <a:gd name="connsiteY0" fmla="*/ 1122389 h 6810428"/>
              <a:gd name="connsiteX1" fmla="*/ 7081714 w 7081714"/>
              <a:gd name="connsiteY1" fmla="*/ 6810428 h 6810428"/>
              <a:gd name="connsiteX0" fmla="*/ 18767 w 7081714"/>
              <a:gd name="connsiteY0" fmla="*/ 0 h 6810428"/>
              <a:gd name="connsiteX1" fmla="*/ 4419317 w 7081714"/>
              <a:gd name="connsiteY1" fmla="*/ 6715125 h 6810428"/>
              <a:gd name="connsiteX2" fmla="*/ 18767 w 7081714"/>
              <a:gd name="connsiteY2" fmla="*/ 3648075 h 6810428"/>
              <a:gd name="connsiteX3" fmla="*/ 18767 w 7081714"/>
              <a:gd name="connsiteY3" fmla="*/ 0 h 6810428"/>
              <a:gd name="connsiteX0" fmla="*/ 0 w 7081714"/>
              <a:gd name="connsiteY0" fmla="*/ 1122389 h 6810428"/>
              <a:gd name="connsiteX1" fmla="*/ 7081714 w 7081714"/>
              <a:gd name="connsiteY1" fmla="*/ 6810428 h 6810428"/>
              <a:gd name="connsiteX0" fmla="*/ 0 w 7062947"/>
              <a:gd name="connsiteY0" fmla="*/ 38047 h 6848475"/>
              <a:gd name="connsiteX1" fmla="*/ 4400550 w 7062947"/>
              <a:gd name="connsiteY1" fmla="*/ 6753172 h 6848475"/>
              <a:gd name="connsiteX2" fmla="*/ 0 w 7062947"/>
              <a:gd name="connsiteY2" fmla="*/ 3686122 h 6848475"/>
              <a:gd name="connsiteX3" fmla="*/ 0 w 7062947"/>
              <a:gd name="connsiteY3" fmla="*/ 38047 h 6848475"/>
              <a:gd name="connsiteX0" fmla="*/ 825736 w 7062947"/>
              <a:gd name="connsiteY0" fmla="*/ 0 h 6848475"/>
              <a:gd name="connsiteX1" fmla="*/ 7062947 w 7062947"/>
              <a:gd name="connsiteY1" fmla="*/ 6848475 h 6848475"/>
              <a:gd name="connsiteX0" fmla="*/ 0 w 7062947"/>
              <a:gd name="connsiteY0" fmla="*/ 38047 h 6848475"/>
              <a:gd name="connsiteX1" fmla="*/ 4400550 w 7062947"/>
              <a:gd name="connsiteY1" fmla="*/ 6753172 h 6848475"/>
              <a:gd name="connsiteX2" fmla="*/ 0 w 7062947"/>
              <a:gd name="connsiteY2" fmla="*/ 3686122 h 6848475"/>
              <a:gd name="connsiteX3" fmla="*/ 0 w 7062947"/>
              <a:gd name="connsiteY3" fmla="*/ 38047 h 6848475"/>
              <a:gd name="connsiteX0" fmla="*/ 825736 w 7062947"/>
              <a:gd name="connsiteY0" fmla="*/ 0 h 6848475"/>
              <a:gd name="connsiteX1" fmla="*/ 7062947 w 7062947"/>
              <a:gd name="connsiteY1" fmla="*/ 6848475 h 6848475"/>
              <a:gd name="connsiteX0" fmla="*/ 0 w 7062947"/>
              <a:gd name="connsiteY0" fmla="*/ 9219 h 6819647"/>
              <a:gd name="connsiteX1" fmla="*/ 4400550 w 7062947"/>
              <a:gd name="connsiteY1" fmla="*/ 6724344 h 6819647"/>
              <a:gd name="connsiteX2" fmla="*/ 0 w 7062947"/>
              <a:gd name="connsiteY2" fmla="*/ 3657294 h 6819647"/>
              <a:gd name="connsiteX3" fmla="*/ 0 w 7062947"/>
              <a:gd name="connsiteY3" fmla="*/ 9219 h 6819647"/>
              <a:gd name="connsiteX0" fmla="*/ 1392189 w 7062947"/>
              <a:gd name="connsiteY0" fmla="*/ 0 h 6819647"/>
              <a:gd name="connsiteX1" fmla="*/ 7062947 w 7062947"/>
              <a:gd name="connsiteY1" fmla="*/ 6819647 h 6819647"/>
              <a:gd name="connsiteX0" fmla="*/ 0 w 7062947"/>
              <a:gd name="connsiteY0" fmla="*/ 9219 h 6819647"/>
              <a:gd name="connsiteX1" fmla="*/ 4400550 w 7062947"/>
              <a:gd name="connsiteY1" fmla="*/ 6724344 h 6819647"/>
              <a:gd name="connsiteX2" fmla="*/ 0 w 7062947"/>
              <a:gd name="connsiteY2" fmla="*/ 3657294 h 6819647"/>
              <a:gd name="connsiteX3" fmla="*/ 0 w 7062947"/>
              <a:gd name="connsiteY3" fmla="*/ 9219 h 6819647"/>
              <a:gd name="connsiteX0" fmla="*/ 1392189 w 7062947"/>
              <a:gd name="connsiteY0" fmla="*/ 0 h 6819647"/>
              <a:gd name="connsiteX1" fmla="*/ 7062947 w 7062947"/>
              <a:gd name="connsiteY1" fmla="*/ 6819647 h 6819647"/>
              <a:gd name="connsiteX0" fmla="*/ 0 w 7062947"/>
              <a:gd name="connsiteY0" fmla="*/ 47056 h 6857484"/>
              <a:gd name="connsiteX1" fmla="*/ 4400550 w 7062947"/>
              <a:gd name="connsiteY1" fmla="*/ 6762181 h 6857484"/>
              <a:gd name="connsiteX2" fmla="*/ 0 w 7062947"/>
              <a:gd name="connsiteY2" fmla="*/ 3695131 h 6857484"/>
              <a:gd name="connsiteX3" fmla="*/ 0 w 7062947"/>
              <a:gd name="connsiteY3" fmla="*/ 47056 h 6857484"/>
              <a:gd name="connsiteX0" fmla="*/ 1224909 w 7062947"/>
              <a:gd name="connsiteY0" fmla="*/ 0 h 6857484"/>
              <a:gd name="connsiteX1" fmla="*/ 7062947 w 7062947"/>
              <a:gd name="connsiteY1" fmla="*/ 6857484 h 6857484"/>
              <a:gd name="connsiteX0" fmla="*/ 0 w 7062947"/>
              <a:gd name="connsiteY0" fmla="*/ 47056 h 6857484"/>
              <a:gd name="connsiteX1" fmla="*/ 4400550 w 7062947"/>
              <a:gd name="connsiteY1" fmla="*/ 6762181 h 6857484"/>
              <a:gd name="connsiteX2" fmla="*/ 0 w 7062947"/>
              <a:gd name="connsiteY2" fmla="*/ 3695131 h 6857484"/>
              <a:gd name="connsiteX3" fmla="*/ 0 w 7062947"/>
              <a:gd name="connsiteY3" fmla="*/ 47056 h 6857484"/>
              <a:gd name="connsiteX0" fmla="*/ 1224909 w 7062947"/>
              <a:gd name="connsiteY0" fmla="*/ 0 h 6857484"/>
              <a:gd name="connsiteX1" fmla="*/ 7062947 w 7062947"/>
              <a:gd name="connsiteY1" fmla="*/ 6857484 h 6857484"/>
              <a:gd name="connsiteX0" fmla="*/ 0 w 7062947"/>
              <a:gd name="connsiteY0" fmla="*/ 47056 h 6857484"/>
              <a:gd name="connsiteX1" fmla="*/ 4400550 w 7062947"/>
              <a:gd name="connsiteY1" fmla="*/ 6762181 h 6857484"/>
              <a:gd name="connsiteX2" fmla="*/ 0 w 7062947"/>
              <a:gd name="connsiteY2" fmla="*/ 3695131 h 6857484"/>
              <a:gd name="connsiteX3" fmla="*/ 0 w 7062947"/>
              <a:gd name="connsiteY3" fmla="*/ 47056 h 6857484"/>
              <a:gd name="connsiteX0" fmla="*/ 1224909 w 7062947"/>
              <a:gd name="connsiteY0" fmla="*/ 0 h 6857484"/>
              <a:gd name="connsiteX1" fmla="*/ 7062947 w 7062947"/>
              <a:gd name="connsiteY1" fmla="*/ 6857484 h 6857484"/>
              <a:gd name="connsiteX0" fmla="*/ 0 w 7062947"/>
              <a:gd name="connsiteY0" fmla="*/ 47056 h 6857484"/>
              <a:gd name="connsiteX1" fmla="*/ 4400550 w 7062947"/>
              <a:gd name="connsiteY1" fmla="*/ 6762181 h 6857484"/>
              <a:gd name="connsiteX2" fmla="*/ 0 w 7062947"/>
              <a:gd name="connsiteY2" fmla="*/ 3695131 h 6857484"/>
              <a:gd name="connsiteX3" fmla="*/ 0 w 7062947"/>
              <a:gd name="connsiteY3" fmla="*/ 47056 h 6857484"/>
              <a:gd name="connsiteX0" fmla="*/ 1224909 w 7062947"/>
              <a:gd name="connsiteY0" fmla="*/ 0 h 6857484"/>
              <a:gd name="connsiteX1" fmla="*/ 7062947 w 7062947"/>
              <a:gd name="connsiteY1" fmla="*/ 6857484 h 6857484"/>
              <a:gd name="connsiteX0" fmla="*/ 0 w 7062947"/>
              <a:gd name="connsiteY0" fmla="*/ 28138 h 6838566"/>
              <a:gd name="connsiteX1" fmla="*/ 4400550 w 7062947"/>
              <a:gd name="connsiteY1" fmla="*/ 6743263 h 6838566"/>
              <a:gd name="connsiteX2" fmla="*/ 0 w 7062947"/>
              <a:gd name="connsiteY2" fmla="*/ 3676213 h 6838566"/>
              <a:gd name="connsiteX3" fmla="*/ 0 w 7062947"/>
              <a:gd name="connsiteY3" fmla="*/ 28138 h 6838566"/>
              <a:gd name="connsiteX0" fmla="*/ 983281 w 7062947"/>
              <a:gd name="connsiteY0" fmla="*/ 0 h 6838566"/>
              <a:gd name="connsiteX1" fmla="*/ 7062947 w 7062947"/>
              <a:gd name="connsiteY1" fmla="*/ 6838566 h 6838566"/>
              <a:gd name="connsiteX0" fmla="*/ 0 w 7062947"/>
              <a:gd name="connsiteY0" fmla="*/ 28138 h 6838566"/>
              <a:gd name="connsiteX1" fmla="*/ 4400550 w 7062947"/>
              <a:gd name="connsiteY1" fmla="*/ 6743263 h 6838566"/>
              <a:gd name="connsiteX2" fmla="*/ 0 w 7062947"/>
              <a:gd name="connsiteY2" fmla="*/ 3676213 h 6838566"/>
              <a:gd name="connsiteX3" fmla="*/ 0 w 7062947"/>
              <a:gd name="connsiteY3" fmla="*/ 28138 h 6838566"/>
              <a:gd name="connsiteX0" fmla="*/ 983281 w 7062947"/>
              <a:gd name="connsiteY0" fmla="*/ 0 h 6838566"/>
              <a:gd name="connsiteX1" fmla="*/ 7062947 w 7062947"/>
              <a:gd name="connsiteY1" fmla="*/ 6838566 h 6838566"/>
              <a:gd name="connsiteX0" fmla="*/ 0 w 7062947"/>
              <a:gd name="connsiteY0" fmla="*/ 28138 h 6838566"/>
              <a:gd name="connsiteX1" fmla="*/ 4400550 w 7062947"/>
              <a:gd name="connsiteY1" fmla="*/ 6743263 h 6838566"/>
              <a:gd name="connsiteX2" fmla="*/ 0 w 7062947"/>
              <a:gd name="connsiteY2" fmla="*/ 3676213 h 6838566"/>
              <a:gd name="connsiteX3" fmla="*/ 0 w 7062947"/>
              <a:gd name="connsiteY3" fmla="*/ 28138 h 6838566"/>
              <a:gd name="connsiteX0" fmla="*/ 983281 w 7062947"/>
              <a:gd name="connsiteY0" fmla="*/ 0 h 6838566"/>
              <a:gd name="connsiteX1" fmla="*/ 7062947 w 7062947"/>
              <a:gd name="connsiteY1" fmla="*/ 6838566 h 6838566"/>
              <a:gd name="connsiteX0" fmla="*/ 0 w 7062947"/>
              <a:gd name="connsiteY0" fmla="*/ 28138 h 6838566"/>
              <a:gd name="connsiteX1" fmla="*/ 4400550 w 7062947"/>
              <a:gd name="connsiteY1" fmla="*/ 6743263 h 6838566"/>
              <a:gd name="connsiteX2" fmla="*/ 0 w 7062947"/>
              <a:gd name="connsiteY2" fmla="*/ 3676213 h 6838566"/>
              <a:gd name="connsiteX3" fmla="*/ 0 w 7062947"/>
              <a:gd name="connsiteY3" fmla="*/ 28138 h 6838566"/>
              <a:gd name="connsiteX0" fmla="*/ 983281 w 7062947"/>
              <a:gd name="connsiteY0" fmla="*/ 0 h 6838566"/>
              <a:gd name="connsiteX1" fmla="*/ 7062947 w 7062947"/>
              <a:gd name="connsiteY1" fmla="*/ 6838566 h 6838566"/>
              <a:gd name="connsiteX0" fmla="*/ 0 w 7062947"/>
              <a:gd name="connsiteY0" fmla="*/ 28138 h 6838566"/>
              <a:gd name="connsiteX1" fmla="*/ 4400550 w 7062947"/>
              <a:gd name="connsiteY1" fmla="*/ 6743263 h 6838566"/>
              <a:gd name="connsiteX2" fmla="*/ 0 w 7062947"/>
              <a:gd name="connsiteY2" fmla="*/ 3676213 h 6838566"/>
              <a:gd name="connsiteX3" fmla="*/ 0 w 7062947"/>
              <a:gd name="connsiteY3" fmla="*/ 28138 h 6838566"/>
              <a:gd name="connsiteX0" fmla="*/ 983281 w 7062947"/>
              <a:gd name="connsiteY0" fmla="*/ 0 h 6838566"/>
              <a:gd name="connsiteX1" fmla="*/ 7062947 w 7062947"/>
              <a:gd name="connsiteY1" fmla="*/ 6838566 h 6838566"/>
              <a:gd name="connsiteX0" fmla="*/ 0 w 7062947"/>
              <a:gd name="connsiteY0" fmla="*/ 0 h 6810428"/>
              <a:gd name="connsiteX1" fmla="*/ 4400550 w 7062947"/>
              <a:gd name="connsiteY1" fmla="*/ 6715125 h 6810428"/>
              <a:gd name="connsiteX2" fmla="*/ 0 w 7062947"/>
              <a:gd name="connsiteY2" fmla="*/ 3648075 h 6810428"/>
              <a:gd name="connsiteX3" fmla="*/ 0 w 7062947"/>
              <a:gd name="connsiteY3" fmla="*/ 0 h 6810428"/>
              <a:gd name="connsiteX0" fmla="*/ 1076215 w 7062947"/>
              <a:gd name="connsiteY0" fmla="*/ 9699 h 6810428"/>
              <a:gd name="connsiteX1" fmla="*/ 7062947 w 7062947"/>
              <a:gd name="connsiteY1" fmla="*/ 6810428 h 6810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62947" h="6810428" stroke="0" extrusionOk="0">
                <a:moveTo>
                  <a:pt x="0" y="0"/>
                </a:moveTo>
                <a:cubicBezTo>
                  <a:pt x="3366728" y="0"/>
                  <a:pt x="1562100" y="5786199"/>
                  <a:pt x="4400550" y="6715125"/>
                </a:cubicBezTo>
                <a:lnTo>
                  <a:pt x="0" y="3648075"/>
                </a:lnTo>
                <a:lnTo>
                  <a:pt x="0" y="0"/>
                </a:lnTo>
                <a:close/>
              </a:path>
              <a:path w="7062947" h="6810428" fill="none">
                <a:moveTo>
                  <a:pt x="1076215" y="9699"/>
                </a:moveTo>
                <a:cubicBezTo>
                  <a:pt x="5302525" y="727985"/>
                  <a:pt x="1534943" y="5592741"/>
                  <a:pt x="7062947" y="6810428"/>
                </a:cubicBezTo>
              </a:path>
            </a:pathLst>
          </a:custGeom>
          <a:ln w="76200">
            <a:solidFill>
              <a:srgbClr val="00FF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1A8E3893-69BB-4827-9C07-45BAD44D51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38402" y="1136516"/>
            <a:ext cx="3757382" cy="4584968"/>
          </a:xfrm>
          <a:custGeom>
            <a:avLst/>
            <a:gdLst>
              <a:gd name="connsiteX0" fmla="*/ 441267 w 3757382"/>
              <a:gd name="connsiteY0" fmla="*/ 0 h 4584968"/>
              <a:gd name="connsiteX1" fmla="*/ 3316115 w 3757382"/>
              <a:gd name="connsiteY1" fmla="*/ 0 h 4584968"/>
              <a:gd name="connsiteX2" fmla="*/ 3757382 w 3757382"/>
              <a:gd name="connsiteY2" fmla="*/ 441267 h 4584968"/>
              <a:gd name="connsiteX3" fmla="*/ 3757382 w 3757382"/>
              <a:gd name="connsiteY3" fmla="*/ 4143701 h 4584968"/>
              <a:gd name="connsiteX4" fmla="*/ 3316115 w 3757382"/>
              <a:gd name="connsiteY4" fmla="*/ 4584968 h 4584968"/>
              <a:gd name="connsiteX5" fmla="*/ 441267 w 3757382"/>
              <a:gd name="connsiteY5" fmla="*/ 4584968 h 4584968"/>
              <a:gd name="connsiteX6" fmla="*/ 0 w 3757382"/>
              <a:gd name="connsiteY6" fmla="*/ 4143701 h 4584968"/>
              <a:gd name="connsiteX7" fmla="*/ 0 w 3757382"/>
              <a:gd name="connsiteY7" fmla="*/ 441267 h 4584968"/>
              <a:gd name="connsiteX8" fmla="*/ 441267 w 3757382"/>
              <a:gd name="connsiteY8" fmla="*/ 0 h 4584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57382" h="4584968">
                <a:moveTo>
                  <a:pt x="441267" y="0"/>
                </a:moveTo>
                <a:lnTo>
                  <a:pt x="3316115" y="0"/>
                </a:lnTo>
                <a:cubicBezTo>
                  <a:pt x="3559820" y="0"/>
                  <a:pt x="3757382" y="197562"/>
                  <a:pt x="3757382" y="441267"/>
                </a:cubicBezTo>
                <a:lnTo>
                  <a:pt x="3757382" y="4143701"/>
                </a:lnTo>
                <a:cubicBezTo>
                  <a:pt x="3757382" y="4387406"/>
                  <a:pt x="3559820" y="4584968"/>
                  <a:pt x="3316115" y="4584968"/>
                </a:cubicBezTo>
                <a:lnTo>
                  <a:pt x="441267" y="4584968"/>
                </a:lnTo>
                <a:cubicBezTo>
                  <a:pt x="197562" y="4584968"/>
                  <a:pt x="0" y="4387406"/>
                  <a:pt x="0" y="4143701"/>
                </a:cubicBezTo>
                <a:lnTo>
                  <a:pt x="0" y="441267"/>
                </a:lnTo>
                <a:cubicBezTo>
                  <a:pt x="0" y="197562"/>
                  <a:pt x="197562" y="0"/>
                  <a:pt x="441267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0788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3BB35D-5767-43B4-AC98-4526DB36340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64703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152ED9E-9CA9-462E-A998-6690B581B92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818152-F354-4F11-AF50-1C688A7E82A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68576" y="1104045"/>
            <a:ext cx="1960920" cy="3091069"/>
          </a:xfrm>
          <a:custGeom>
            <a:avLst/>
            <a:gdLst>
              <a:gd name="connsiteX0" fmla="*/ 203191 w 1960920"/>
              <a:gd name="connsiteY0" fmla="*/ 0 h 3091069"/>
              <a:gd name="connsiteX1" fmla="*/ 1757729 w 1960920"/>
              <a:gd name="connsiteY1" fmla="*/ 0 h 3091069"/>
              <a:gd name="connsiteX2" fmla="*/ 1960920 w 1960920"/>
              <a:gd name="connsiteY2" fmla="*/ 203191 h 3091069"/>
              <a:gd name="connsiteX3" fmla="*/ 1960920 w 1960920"/>
              <a:gd name="connsiteY3" fmla="*/ 2887878 h 3091069"/>
              <a:gd name="connsiteX4" fmla="*/ 1757729 w 1960920"/>
              <a:gd name="connsiteY4" fmla="*/ 3091069 h 3091069"/>
              <a:gd name="connsiteX5" fmla="*/ 203191 w 1960920"/>
              <a:gd name="connsiteY5" fmla="*/ 3091069 h 3091069"/>
              <a:gd name="connsiteX6" fmla="*/ 0 w 1960920"/>
              <a:gd name="connsiteY6" fmla="*/ 2887878 h 3091069"/>
              <a:gd name="connsiteX7" fmla="*/ 0 w 1960920"/>
              <a:gd name="connsiteY7" fmla="*/ 203191 h 3091069"/>
              <a:gd name="connsiteX8" fmla="*/ 203191 w 1960920"/>
              <a:gd name="connsiteY8" fmla="*/ 0 h 3091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60920" h="3091069">
                <a:moveTo>
                  <a:pt x="203191" y="0"/>
                </a:moveTo>
                <a:lnTo>
                  <a:pt x="1757729" y="0"/>
                </a:lnTo>
                <a:cubicBezTo>
                  <a:pt x="1869948" y="0"/>
                  <a:pt x="1960920" y="90972"/>
                  <a:pt x="1960920" y="203191"/>
                </a:cubicBezTo>
                <a:lnTo>
                  <a:pt x="1960920" y="2887878"/>
                </a:lnTo>
                <a:cubicBezTo>
                  <a:pt x="1960920" y="3000097"/>
                  <a:pt x="1869948" y="3091069"/>
                  <a:pt x="1757729" y="3091069"/>
                </a:cubicBezTo>
                <a:lnTo>
                  <a:pt x="203191" y="3091069"/>
                </a:lnTo>
                <a:cubicBezTo>
                  <a:pt x="90972" y="3091069"/>
                  <a:pt x="0" y="3000097"/>
                  <a:pt x="0" y="2887878"/>
                </a:cubicBezTo>
                <a:lnTo>
                  <a:pt x="0" y="203191"/>
                </a:lnTo>
                <a:cubicBezTo>
                  <a:pt x="0" y="90972"/>
                  <a:pt x="90972" y="0"/>
                  <a:pt x="203191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96F2C34-9950-470C-A91F-B0D73B7A24B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778390" y="1568674"/>
            <a:ext cx="2336800" cy="4127819"/>
          </a:xfrm>
          <a:custGeom>
            <a:avLst/>
            <a:gdLst>
              <a:gd name="connsiteX0" fmla="*/ 203208 w 2336800"/>
              <a:gd name="connsiteY0" fmla="*/ 0 h 4127819"/>
              <a:gd name="connsiteX1" fmla="*/ 2133592 w 2336800"/>
              <a:gd name="connsiteY1" fmla="*/ 0 h 4127819"/>
              <a:gd name="connsiteX2" fmla="*/ 2336800 w 2336800"/>
              <a:gd name="connsiteY2" fmla="*/ 203208 h 4127819"/>
              <a:gd name="connsiteX3" fmla="*/ 2336800 w 2336800"/>
              <a:gd name="connsiteY3" fmla="*/ 3924611 h 4127819"/>
              <a:gd name="connsiteX4" fmla="*/ 2133592 w 2336800"/>
              <a:gd name="connsiteY4" fmla="*/ 4127819 h 4127819"/>
              <a:gd name="connsiteX5" fmla="*/ 203208 w 2336800"/>
              <a:gd name="connsiteY5" fmla="*/ 4127819 h 4127819"/>
              <a:gd name="connsiteX6" fmla="*/ 0 w 2336800"/>
              <a:gd name="connsiteY6" fmla="*/ 3924611 h 4127819"/>
              <a:gd name="connsiteX7" fmla="*/ 0 w 2336800"/>
              <a:gd name="connsiteY7" fmla="*/ 203208 h 4127819"/>
              <a:gd name="connsiteX8" fmla="*/ 203208 w 2336800"/>
              <a:gd name="connsiteY8" fmla="*/ 0 h 4127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36800" h="4127819">
                <a:moveTo>
                  <a:pt x="203208" y="0"/>
                </a:moveTo>
                <a:lnTo>
                  <a:pt x="2133592" y="0"/>
                </a:lnTo>
                <a:cubicBezTo>
                  <a:pt x="2245821" y="0"/>
                  <a:pt x="2336800" y="90979"/>
                  <a:pt x="2336800" y="203208"/>
                </a:cubicBezTo>
                <a:lnTo>
                  <a:pt x="2336800" y="3924611"/>
                </a:lnTo>
                <a:cubicBezTo>
                  <a:pt x="2336800" y="4036840"/>
                  <a:pt x="2245821" y="4127819"/>
                  <a:pt x="2133592" y="4127819"/>
                </a:cubicBezTo>
                <a:lnTo>
                  <a:pt x="203208" y="4127819"/>
                </a:lnTo>
                <a:cubicBezTo>
                  <a:pt x="90979" y="4127819"/>
                  <a:pt x="0" y="4036840"/>
                  <a:pt x="0" y="3924611"/>
                </a:cubicBezTo>
                <a:lnTo>
                  <a:pt x="0" y="203208"/>
                </a:lnTo>
                <a:cubicBezTo>
                  <a:pt x="0" y="90979"/>
                  <a:pt x="90979" y="0"/>
                  <a:pt x="203208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431944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BDEB3D7-A066-41E4-9214-83D79B3FDBE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0BF4046B-4C37-4A89-A617-B112143DA95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5775619"/>
          </a:xfrm>
          <a:prstGeom prst="rect">
            <a:avLst/>
          </a:pr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E6C4AF4-C39E-4BAB-AF41-19D3D162939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8416" y="4823315"/>
            <a:ext cx="1458232" cy="1431971"/>
          </a:xfrm>
          <a:custGeom>
            <a:avLst/>
            <a:gdLst>
              <a:gd name="connsiteX0" fmla="*/ 238667 w 1458232"/>
              <a:gd name="connsiteY0" fmla="*/ 0 h 1431971"/>
              <a:gd name="connsiteX1" fmla="*/ 1219565 w 1458232"/>
              <a:gd name="connsiteY1" fmla="*/ 0 h 1431971"/>
              <a:gd name="connsiteX2" fmla="*/ 1458232 w 1458232"/>
              <a:gd name="connsiteY2" fmla="*/ 238667 h 1431971"/>
              <a:gd name="connsiteX3" fmla="*/ 1458232 w 1458232"/>
              <a:gd name="connsiteY3" fmla="*/ 1193304 h 1431971"/>
              <a:gd name="connsiteX4" fmla="*/ 1219565 w 1458232"/>
              <a:gd name="connsiteY4" fmla="*/ 1431971 h 1431971"/>
              <a:gd name="connsiteX5" fmla="*/ 238667 w 1458232"/>
              <a:gd name="connsiteY5" fmla="*/ 1431971 h 1431971"/>
              <a:gd name="connsiteX6" fmla="*/ 0 w 1458232"/>
              <a:gd name="connsiteY6" fmla="*/ 1193304 h 1431971"/>
              <a:gd name="connsiteX7" fmla="*/ 0 w 1458232"/>
              <a:gd name="connsiteY7" fmla="*/ 238667 h 1431971"/>
              <a:gd name="connsiteX8" fmla="*/ 238667 w 1458232"/>
              <a:gd name="connsiteY8" fmla="*/ 0 h 1431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58232" h="1431971">
                <a:moveTo>
                  <a:pt x="238667" y="0"/>
                </a:moveTo>
                <a:lnTo>
                  <a:pt x="1219565" y="0"/>
                </a:lnTo>
                <a:cubicBezTo>
                  <a:pt x="1351377" y="0"/>
                  <a:pt x="1458232" y="106855"/>
                  <a:pt x="1458232" y="238667"/>
                </a:cubicBezTo>
                <a:lnTo>
                  <a:pt x="1458232" y="1193304"/>
                </a:lnTo>
                <a:cubicBezTo>
                  <a:pt x="1458232" y="1325116"/>
                  <a:pt x="1351377" y="1431971"/>
                  <a:pt x="1219565" y="1431971"/>
                </a:cubicBezTo>
                <a:lnTo>
                  <a:pt x="238667" y="1431971"/>
                </a:lnTo>
                <a:cubicBezTo>
                  <a:pt x="106855" y="1431971"/>
                  <a:pt x="0" y="1325116"/>
                  <a:pt x="0" y="1193304"/>
                </a:cubicBezTo>
                <a:lnTo>
                  <a:pt x="0" y="238667"/>
                </a:lnTo>
                <a:cubicBezTo>
                  <a:pt x="0" y="106855"/>
                  <a:pt x="106855" y="0"/>
                  <a:pt x="238667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993AED1-15BB-4314-95CB-9959522303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37696" y="4343648"/>
            <a:ext cx="1458232" cy="1431971"/>
          </a:xfrm>
          <a:custGeom>
            <a:avLst/>
            <a:gdLst>
              <a:gd name="connsiteX0" fmla="*/ 238667 w 1458232"/>
              <a:gd name="connsiteY0" fmla="*/ 0 h 1431971"/>
              <a:gd name="connsiteX1" fmla="*/ 1219565 w 1458232"/>
              <a:gd name="connsiteY1" fmla="*/ 0 h 1431971"/>
              <a:gd name="connsiteX2" fmla="*/ 1458232 w 1458232"/>
              <a:gd name="connsiteY2" fmla="*/ 238667 h 1431971"/>
              <a:gd name="connsiteX3" fmla="*/ 1458232 w 1458232"/>
              <a:gd name="connsiteY3" fmla="*/ 1193304 h 1431971"/>
              <a:gd name="connsiteX4" fmla="*/ 1219565 w 1458232"/>
              <a:gd name="connsiteY4" fmla="*/ 1431971 h 1431971"/>
              <a:gd name="connsiteX5" fmla="*/ 238667 w 1458232"/>
              <a:gd name="connsiteY5" fmla="*/ 1431971 h 1431971"/>
              <a:gd name="connsiteX6" fmla="*/ 0 w 1458232"/>
              <a:gd name="connsiteY6" fmla="*/ 1193304 h 1431971"/>
              <a:gd name="connsiteX7" fmla="*/ 0 w 1458232"/>
              <a:gd name="connsiteY7" fmla="*/ 238667 h 1431971"/>
              <a:gd name="connsiteX8" fmla="*/ 238667 w 1458232"/>
              <a:gd name="connsiteY8" fmla="*/ 0 h 1431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58232" h="1431971">
                <a:moveTo>
                  <a:pt x="238667" y="0"/>
                </a:moveTo>
                <a:lnTo>
                  <a:pt x="1219565" y="0"/>
                </a:lnTo>
                <a:cubicBezTo>
                  <a:pt x="1351377" y="0"/>
                  <a:pt x="1458232" y="106855"/>
                  <a:pt x="1458232" y="238667"/>
                </a:cubicBezTo>
                <a:lnTo>
                  <a:pt x="1458232" y="1193304"/>
                </a:lnTo>
                <a:cubicBezTo>
                  <a:pt x="1458232" y="1325116"/>
                  <a:pt x="1351377" y="1431971"/>
                  <a:pt x="1219565" y="1431971"/>
                </a:cubicBezTo>
                <a:lnTo>
                  <a:pt x="238667" y="1431971"/>
                </a:lnTo>
                <a:cubicBezTo>
                  <a:pt x="106855" y="1431971"/>
                  <a:pt x="0" y="1325116"/>
                  <a:pt x="0" y="1193304"/>
                </a:cubicBezTo>
                <a:lnTo>
                  <a:pt x="0" y="238667"/>
                </a:lnTo>
                <a:cubicBezTo>
                  <a:pt x="0" y="106855"/>
                  <a:pt x="106855" y="0"/>
                  <a:pt x="238667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725AFB8-F999-4DA9-8126-E81AA73A3B1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65641" y="4823313"/>
            <a:ext cx="1458232" cy="1431971"/>
          </a:xfrm>
          <a:custGeom>
            <a:avLst/>
            <a:gdLst>
              <a:gd name="connsiteX0" fmla="*/ 238667 w 1458232"/>
              <a:gd name="connsiteY0" fmla="*/ 0 h 1431971"/>
              <a:gd name="connsiteX1" fmla="*/ 1219565 w 1458232"/>
              <a:gd name="connsiteY1" fmla="*/ 0 h 1431971"/>
              <a:gd name="connsiteX2" fmla="*/ 1458232 w 1458232"/>
              <a:gd name="connsiteY2" fmla="*/ 238667 h 1431971"/>
              <a:gd name="connsiteX3" fmla="*/ 1458232 w 1458232"/>
              <a:gd name="connsiteY3" fmla="*/ 1193304 h 1431971"/>
              <a:gd name="connsiteX4" fmla="*/ 1219565 w 1458232"/>
              <a:gd name="connsiteY4" fmla="*/ 1431971 h 1431971"/>
              <a:gd name="connsiteX5" fmla="*/ 238667 w 1458232"/>
              <a:gd name="connsiteY5" fmla="*/ 1431971 h 1431971"/>
              <a:gd name="connsiteX6" fmla="*/ 0 w 1458232"/>
              <a:gd name="connsiteY6" fmla="*/ 1193304 h 1431971"/>
              <a:gd name="connsiteX7" fmla="*/ 0 w 1458232"/>
              <a:gd name="connsiteY7" fmla="*/ 238667 h 1431971"/>
              <a:gd name="connsiteX8" fmla="*/ 238667 w 1458232"/>
              <a:gd name="connsiteY8" fmla="*/ 0 h 1431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58232" h="1431971">
                <a:moveTo>
                  <a:pt x="238667" y="0"/>
                </a:moveTo>
                <a:lnTo>
                  <a:pt x="1219565" y="0"/>
                </a:lnTo>
                <a:cubicBezTo>
                  <a:pt x="1351377" y="0"/>
                  <a:pt x="1458232" y="106855"/>
                  <a:pt x="1458232" y="238667"/>
                </a:cubicBezTo>
                <a:lnTo>
                  <a:pt x="1458232" y="1193304"/>
                </a:lnTo>
                <a:cubicBezTo>
                  <a:pt x="1458232" y="1325116"/>
                  <a:pt x="1351377" y="1431971"/>
                  <a:pt x="1219565" y="1431971"/>
                </a:cubicBezTo>
                <a:lnTo>
                  <a:pt x="238667" y="1431971"/>
                </a:lnTo>
                <a:cubicBezTo>
                  <a:pt x="106855" y="1431971"/>
                  <a:pt x="0" y="1325116"/>
                  <a:pt x="0" y="1193304"/>
                </a:cubicBezTo>
                <a:lnTo>
                  <a:pt x="0" y="238667"/>
                </a:lnTo>
                <a:cubicBezTo>
                  <a:pt x="0" y="106855"/>
                  <a:pt x="106855" y="0"/>
                  <a:pt x="238667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C67C7B-4852-4D71-882B-BC74543378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93586" y="4823313"/>
            <a:ext cx="1458232" cy="1431971"/>
          </a:xfrm>
          <a:custGeom>
            <a:avLst/>
            <a:gdLst>
              <a:gd name="connsiteX0" fmla="*/ 238667 w 1458232"/>
              <a:gd name="connsiteY0" fmla="*/ 0 h 1431971"/>
              <a:gd name="connsiteX1" fmla="*/ 1219565 w 1458232"/>
              <a:gd name="connsiteY1" fmla="*/ 0 h 1431971"/>
              <a:gd name="connsiteX2" fmla="*/ 1458232 w 1458232"/>
              <a:gd name="connsiteY2" fmla="*/ 238667 h 1431971"/>
              <a:gd name="connsiteX3" fmla="*/ 1458232 w 1458232"/>
              <a:gd name="connsiteY3" fmla="*/ 1193304 h 1431971"/>
              <a:gd name="connsiteX4" fmla="*/ 1219565 w 1458232"/>
              <a:gd name="connsiteY4" fmla="*/ 1431971 h 1431971"/>
              <a:gd name="connsiteX5" fmla="*/ 238667 w 1458232"/>
              <a:gd name="connsiteY5" fmla="*/ 1431971 h 1431971"/>
              <a:gd name="connsiteX6" fmla="*/ 0 w 1458232"/>
              <a:gd name="connsiteY6" fmla="*/ 1193304 h 1431971"/>
              <a:gd name="connsiteX7" fmla="*/ 0 w 1458232"/>
              <a:gd name="connsiteY7" fmla="*/ 238667 h 1431971"/>
              <a:gd name="connsiteX8" fmla="*/ 238667 w 1458232"/>
              <a:gd name="connsiteY8" fmla="*/ 0 h 1431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58232" h="1431971">
                <a:moveTo>
                  <a:pt x="238667" y="0"/>
                </a:moveTo>
                <a:lnTo>
                  <a:pt x="1219565" y="0"/>
                </a:lnTo>
                <a:cubicBezTo>
                  <a:pt x="1351377" y="0"/>
                  <a:pt x="1458232" y="106855"/>
                  <a:pt x="1458232" y="238667"/>
                </a:cubicBezTo>
                <a:lnTo>
                  <a:pt x="1458232" y="1193304"/>
                </a:lnTo>
                <a:cubicBezTo>
                  <a:pt x="1458232" y="1325116"/>
                  <a:pt x="1351377" y="1431971"/>
                  <a:pt x="1219565" y="1431971"/>
                </a:cubicBezTo>
                <a:lnTo>
                  <a:pt x="238667" y="1431971"/>
                </a:lnTo>
                <a:cubicBezTo>
                  <a:pt x="106855" y="1431971"/>
                  <a:pt x="0" y="1325116"/>
                  <a:pt x="0" y="1193304"/>
                </a:cubicBezTo>
                <a:lnTo>
                  <a:pt x="0" y="238667"/>
                </a:lnTo>
                <a:cubicBezTo>
                  <a:pt x="0" y="106855"/>
                  <a:pt x="106855" y="0"/>
                  <a:pt x="238667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711051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4A74E4E-A7A8-4B25-AB94-4426A95FFA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45846" y="2885407"/>
            <a:ext cx="1295128" cy="1295128"/>
          </a:xfrm>
          <a:custGeom>
            <a:avLst/>
            <a:gdLst>
              <a:gd name="connsiteX0" fmla="*/ 647564 w 1295128"/>
              <a:gd name="connsiteY0" fmla="*/ 0 h 1295128"/>
              <a:gd name="connsiteX1" fmla="*/ 1295128 w 1295128"/>
              <a:gd name="connsiteY1" fmla="*/ 647564 h 1295128"/>
              <a:gd name="connsiteX2" fmla="*/ 647564 w 1295128"/>
              <a:gd name="connsiteY2" fmla="*/ 1295128 h 1295128"/>
              <a:gd name="connsiteX3" fmla="*/ 0 w 1295128"/>
              <a:gd name="connsiteY3" fmla="*/ 647564 h 1295128"/>
              <a:gd name="connsiteX4" fmla="*/ 647564 w 1295128"/>
              <a:gd name="connsiteY4" fmla="*/ 0 h 129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5128" h="1295128">
                <a:moveTo>
                  <a:pt x="647564" y="0"/>
                </a:moveTo>
                <a:cubicBezTo>
                  <a:pt x="1005204" y="0"/>
                  <a:pt x="1295128" y="289924"/>
                  <a:pt x="1295128" y="647564"/>
                </a:cubicBezTo>
                <a:cubicBezTo>
                  <a:pt x="1295128" y="1005204"/>
                  <a:pt x="1005204" y="1295128"/>
                  <a:pt x="647564" y="1295128"/>
                </a:cubicBezTo>
                <a:cubicBezTo>
                  <a:pt x="289924" y="1295128"/>
                  <a:pt x="0" y="1005204"/>
                  <a:pt x="0" y="647564"/>
                </a:cubicBezTo>
                <a:cubicBezTo>
                  <a:pt x="0" y="289924"/>
                  <a:pt x="289924" y="0"/>
                  <a:pt x="647564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  <a:ln w="57150">
            <a:solidFill>
              <a:srgbClr val="00FFB2"/>
            </a:solidFill>
          </a:ln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B49EC07-501F-4F08-BC86-C001A0E5676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34074" y="2885407"/>
            <a:ext cx="1295128" cy="1295128"/>
          </a:xfrm>
          <a:custGeom>
            <a:avLst/>
            <a:gdLst>
              <a:gd name="connsiteX0" fmla="*/ 647564 w 1295128"/>
              <a:gd name="connsiteY0" fmla="*/ 0 h 1295128"/>
              <a:gd name="connsiteX1" fmla="*/ 1295128 w 1295128"/>
              <a:gd name="connsiteY1" fmla="*/ 647564 h 1295128"/>
              <a:gd name="connsiteX2" fmla="*/ 647564 w 1295128"/>
              <a:gd name="connsiteY2" fmla="*/ 1295128 h 1295128"/>
              <a:gd name="connsiteX3" fmla="*/ 0 w 1295128"/>
              <a:gd name="connsiteY3" fmla="*/ 647564 h 1295128"/>
              <a:gd name="connsiteX4" fmla="*/ 647564 w 1295128"/>
              <a:gd name="connsiteY4" fmla="*/ 0 h 129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5128" h="1295128">
                <a:moveTo>
                  <a:pt x="647564" y="0"/>
                </a:moveTo>
                <a:cubicBezTo>
                  <a:pt x="1005204" y="0"/>
                  <a:pt x="1295128" y="289924"/>
                  <a:pt x="1295128" y="647564"/>
                </a:cubicBezTo>
                <a:cubicBezTo>
                  <a:pt x="1295128" y="1005204"/>
                  <a:pt x="1005204" y="1295128"/>
                  <a:pt x="647564" y="1295128"/>
                </a:cubicBezTo>
                <a:cubicBezTo>
                  <a:pt x="289924" y="1295128"/>
                  <a:pt x="0" y="1005204"/>
                  <a:pt x="0" y="647564"/>
                </a:cubicBezTo>
                <a:cubicBezTo>
                  <a:pt x="0" y="289924"/>
                  <a:pt x="289924" y="0"/>
                  <a:pt x="647564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  <a:ln w="57150">
            <a:solidFill>
              <a:srgbClr val="00FFB2"/>
            </a:solidFill>
          </a:ln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87E24A3-5EE8-465F-881E-89C8791E793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90109" y="2885407"/>
            <a:ext cx="1295128" cy="1295128"/>
          </a:xfrm>
          <a:custGeom>
            <a:avLst/>
            <a:gdLst>
              <a:gd name="connsiteX0" fmla="*/ 647564 w 1295128"/>
              <a:gd name="connsiteY0" fmla="*/ 0 h 1295128"/>
              <a:gd name="connsiteX1" fmla="*/ 1295128 w 1295128"/>
              <a:gd name="connsiteY1" fmla="*/ 647564 h 1295128"/>
              <a:gd name="connsiteX2" fmla="*/ 647564 w 1295128"/>
              <a:gd name="connsiteY2" fmla="*/ 1295128 h 1295128"/>
              <a:gd name="connsiteX3" fmla="*/ 0 w 1295128"/>
              <a:gd name="connsiteY3" fmla="*/ 647564 h 1295128"/>
              <a:gd name="connsiteX4" fmla="*/ 647564 w 1295128"/>
              <a:gd name="connsiteY4" fmla="*/ 0 h 129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5128" h="1295128">
                <a:moveTo>
                  <a:pt x="647564" y="0"/>
                </a:moveTo>
                <a:cubicBezTo>
                  <a:pt x="1005204" y="0"/>
                  <a:pt x="1295128" y="289924"/>
                  <a:pt x="1295128" y="647564"/>
                </a:cubicBezTo>
                <a:cubicBezTo>
                  <a:pt x="1295128" y="1005204"/>
                  <a:pt x="1005204" y="1295128"/>
                  <a:pt x="647564" y="1295128"/>
                </a:cubicBezTo>
                <a:cubicBezTo>
                  <a:pt x="289924" y="1295128"/>
                  <a:pt x="0" y="1005204"/>
                  <a:pt x="0" y="647564"/>
                </a:cubicBezTo>
                <a:cubicBezTo>
                  <a:pt x="0" y="289924"/>
                  <a:pt x="289924" y="0"/>
                  <a:pt x="647564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  <a:ln w="57150">
            <a:solidFill>
              <a:srgbClr val="00FFB2"/>
            </a:solidFill>
          </a:ln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4D57652-4D68-4821-BF15-E465888EB9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01881" y="2885407"/>
            <a:ext cx="1295128" cy="1295128"/>
          </a:xfrm>
          <a:custGeom>
            <a:avLst/>
            <a:gdLst>
              <a:gd name="connsiteX0" fmla="*/ 647564 w 1295128"/>
              <a:gd name="connsiteY0" fmla="*/ 0 h 1295128"/>
              <a:gd name="connsiteX1" fmla="*/ 1295128 w 1295128"/>
              <a:gd name="connsiteY1" fmla="*/ 647564 h 1295128"/>
              <a:gd name="connsiteX2" fmla="*/ 647564 w 1295128"/>
              <a:gd name="connsiteY2" fmla="*/ 1295128 h 1295128"/>
              <a:gd name="connsiteX3" fmla="*/ 0 w 1295128"/>
              <a:gd name="connsiteY3" fmla="*/ 647564 h 1295128"/>
              <a:gd name="connsiteX4" fmla="*/ 647564 w 1295128"/>
              <a:gd name="connsiteY4" fmla="*/ 0 h 129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5128" h="1295128">
                <a:moveTo>
                  <a:pt x="647564" y="0"/>
                </a:moveTo>
                <a:cubicBezTo>
                  <a:pt x="1005204" y="0"/>
                  <a:pt x="1295128" y="289924"/>
                  <a:pt x="1295128" y="647564"/>
                </a:cubicBezTo>
                <a:cubicBezTo>
                  <a:pt x="1295128" y="1005204"/>
                  <a:pt x="1005204" y="1295128"/>
                  <a:pt x="647564" y="1295128"/>
                </a:cubicBezTo>
                <a:cubicBezTo>
                  <a:pt x="289924" y="1295128"/>
                  <a:pt x="0" y="1005204"/>
                  <a:pt x="0" y="647564"/>
                </a:cubicBezTo>
                <a:cubicBezTo>
                  <a:pt x="0" y="289924"/>
                  <a:pt x="289924" y="0"/>
                  <a:pt x="647564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  <a:ln w="57150">
            <a:solidFill>
              <a:srgbClr val="00FFB2"/>
            </a:solidFill>
          </a:ln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195648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C58D8F-4E8B-41F9-BC0B-E292D8FFC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A94E44A-05B3-4FE5-9092-D1D3331F99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63817" y="-15634"/>
            <a:ext cx="1620672" cy="1486236"/>
          </a:xfrm>
          <a:custGeom>
            <a:avLst/>
            <a:gdLst>
              <a:gd name="connsiteX0" fmla="*/ 0 w 1620672"/>
              <a:gd name="connsiteY0" fmla="*/ 0 h 1486236"/>
              <a:gd name="connsiteX1" fmla="*/ 1620672 w 1620672"/>
              <a:gd name="connsiteY1" fmla="*/ 0 h 1486236"/>
              <a:gd name="connsiteX2" fmla="*/ 1620672 w 1620672"/>
              <a:gd name="connsiteY2" fmla="*/ 1486236 h 1486236"/>
              <a:gd name="connsiteX3" fmla="*/ 0 w 1620672"/>
              <a:gd name="connsiteY3" fmla="*/ 1486236 h 1486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20672" h="1486236">
                <a:moveTo>
                  <a:pt x="0" y="0"/>
                </a:moveTo>
                <a:lnTo>
                  <a:pt x="1620672" y="0"/>
                </a:lnTo>
                <a:lnTo>
                  <a:pt x="1620672" y="1486236"/>
                </a:lnTo>
                <a:lnTo>
                  <a:pt x="0" y="1486236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  <a:ln w="57150">
            <a:solidFill>
              <a:srgbClr val="00FFB2"/>
            </a:solidFill>
          </a:ln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3409801-4158-41D3-AFCD-B1ACE111688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368083" y="5131292"/>
            <a:ext cx="1871002" cy="1742342"/>
          </a:xfrm>
          <a:custGeom>
            <a:avLst/>
            <a:gdLst>
              <a:gd name="connsiteX0" fmla="*/ 290396 w 1871002"/>
              <a:gd name="connsiteY0" fmla="*/ 0 h 1742342"/>
              <a:gd name="connsiteX1" fmla="*/ 1871002 w 1871002"/>
              <a:gd name="connsiteY1" fmla="*/ 0 h 1742342"/>
              <a:gd name="connsiteX2" fmla="*/ 1871002 w 1871002"/>
              <a:gd name="connsiteY2" fmla="*/ 1742342 h 1742342"/>
              <a:gd name="connsiteX3" fmla="*/ 0 w 1871002"/>
              <a:gd name="connsiteY3" fmla="*/ 1742342 h 1742342"/>
              <a:gd name="connsiteX4" fmla="*/ 0 w 1871002"/>
              <a:gd name="connsiteY4" fmla="*/ 290396 h 174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1002" h="1742342">
                <a:moveTo>
                  <a:pt x="290396" y="0"/>
                </a:moveTo>
                <a:lnTo>
                  <a:pt x="1871002" y="0"/>
                </a:lnTo>
                <a:lnTo>
                  <a:pt x="1871002" y="1742342"/>
                </a:lnTo>
                <a:lnTo>
                  <a:pt x="0" y="1742342"/>
                </a:lnTo>
                <a:lnTo>
                  <a:pt x="0" y="290396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  <a:ln w="57150">
            <a:solidFill>
              <a:srgbClr val="00FFB2"/>
            </a:solidFill>
          </a:ln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9CE15F5-6A51-4ABC-A356-8B228D17FA0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35479" y="686095"/>
            <a:ext cx="2865361" cy="3616239"/>
          </a:xfrm>
          <a:custGeom>
            <a:avLst/>
            <a:gdLst>
              <a:gd name="connsiteX0" fmla="*/ 0 w 2865361"/>
              <a:gd name="connsiteY0" fmla="*/ 0 h 3616239"/>
              <a:gd name="connsiteX1" fmla="*/ 2387791 w 2865361"/>
              <a:gd name="connsiteY1" fmla="*/ 0 h 3616239"/>
              <a:gd name="connsiteX2" fmla="*/ 2865361 w 2865361"/>
              <a:gd name="connsiteY2" fmla="*/ 477570 h 3616239"/>
              <a:gd name="connsiteX3" fmla="*/ 2865361 w 2865361"/>
              <a:gd name="connsiteY3" fmla="*/ 3616239 h 3616239"/>
              <a:gd name="connsiteX4" fmla="*/ 0 w 2865361"/>
              <a:gd name="connsiteY4" fmla="*/ 3616239 h 3616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5361" h="3616239">
                <a:moveTo>
                  <a:pt x="0" y="0"/>
                </a:moveTo>
                <a:lnTo>
                  <a:pt x="2387791" y="0"/>
                </a:lnTo>
                <a:lnTo>
                  <a:pt x="2865361" y="477570"/>
                </a:lnTo>
                <a:lnTo>
                  <a:pt x="2865361" y="3616239"/>
                </a:lnTo>
                <a:lnTo>
                  <a:pt x="0" y="3616239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  <a:ln w="57150">
            <a:solidFill>
              <a:srgbClr val="00FFB2"/>
            </a:solidFill>
          </a:ln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A3FAA9B-BEAC-4A7A-82CB-B9A66A7B672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78267" y="4863613"/>
            <a:ext cx="2512546" cy="1994387"/>
          </a:xfrm>
          <a:custGeom>
            <a:avLst/>
            <a:gdLst>
              <a:gd name="connsiteX0" fmla="*/ 332404 w 2512546"/>
              <a:gd name="connsiteY0" fmla="*/ 0 h 1994387"/>
              <a:gd name="connsiteX1" fmla="*/ 2512546 w 2512546"/>
              <a:gd name="connsiteY1" fmla="*/ 0 h 1994387"/>
              <a:gd name="connsiteX2" fmla="*/ 2512546 w 2512546"/>
              <a:gd name="connsiteY2" fmla="*/ 1994387 h 1994387"/>
              <a:gd name="connsiteX3" fmla="*/ 0 w 2512546"/>
              <a:gd name="connsiteY3" fmla="*/ 1994387 h 1994387"/>
              <a:gd name="connsiteX4" fmla="*/ 0 w 2512546"/>
              <a:gd name="connsiteY4" fmla="*/ 332404 h 1994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2546" h="1994387">
                <a:moveTo>
                  <a:pt x="332404" y="0"/>
                </a:moveTo>
                <a:lnTo>
                  <a:pt x="2512546" y="0"/>
                </a:lnTo>
                <a:lnTo>
                  <a:pt x="2512546" y="1994387"/>
                </a:lnTo>
                <a:lnTo>
                  <a:pt x="0" y="1994387"/>
                </a:lnTo>
                <a:lnTo>
                  <a:pt x="0" y="332404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  <a:ln w="57150">
            <a:solidFill>
              <a:srgbClr val="00FFB2"/>
            </a:solidFill>
          </a:ln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434871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C9F7DF2-DD3F-46F1-B3DB-8C047E1967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ACB842E-BEC9-4B27-BD28-5A88AB9CDE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40561" y="1878535"/>
            <a:ext cx="3086100" cy="4099751"/>
          </a:xfrm>
          <a:custGeom>
            <a:avLst/>
            <a:gdLst>
              <a:gd name="connsiteX0" fmla="*/ 304814 w 3086100"/>
              <a:gd name="connsiteY0" fmla="*/ 0 h 4099751"/>
              <a:gd name="connsiteX1" fmla="*/ 2781286 w 3086100"/>
              <a:gd name="connsiteY1" fmla="*/ 0 h 4099751"/>
              <a:gd name="connsiteX2" fmla="*/ 3086100 w 3086100"/>
              <a:gd name="connsiteY2" fmla="*/ 304814 h 4099751"/>
              <a:gd name="connsiteX3" fmla="*/ 3086100 w 3086100"/>
              <a:gd name="connsiteY3" fmla="*/ 3794937 h 4099751"/>
              <a:gd name="connsiteX4" fmla="*/ 2781286 w 3086100"/>
              <a:gd name="connsiteY4" fmla="*/ 4099751 h 4099751"/>
              <a:gd name="connsiteX5" fmla="*/ 304814 w 3086100"/>
              <a:gd name="connsiteY5" fmla="*/ 4099751 h 4099751"/>
              <a:gd name="connsiteX6" fmla="*/ 0 w 3086100"/>
              <a:gd name="connsiteY6" fmla="*/ 3794937 h 4099751"/>
              <a:gd name="connsiteX7" fmla="*/ 0 w 3086100"/>
              <a:gd name="connsiteY7" fmla="*/ 304814 h 4099751"/>
              <a:gd name="connsiteX8" fmla="*/ 304814 w 3086100"/>
              <a:gd name="connsiteY8" fmla="*/ 0 h 4099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86100" h="4099751">
                <a:moveTo>
                  <a:pt x="304814" y="0"/>
                </a:moveTo>
                <a:lnTo>
                  <a:pt x="2781286" y="0"/>
                </a:lnTo>
                <a:cubicBezTo>
                  <a:pt x="2949630" y="0"/>
                  <a:pt x="3086100" y="136470"/>
                  <a:pt x="3086100" y="304814"/>
                </a:cubicBezTo>
                <a:lnTo>
                  <a:pt x="3086100" y="3794937"/>
                </a:lnTo>
                <a:cubicBezTo>
                  <a:pt x="3086100" y="3963281"/>
                  <a:pt x="2949630" y="4099751"/>
                  <a:pt x="2781286" y="4099751"/>
                </a:cubicBezTo>
                <a:lnTo>
                  <a:pt x="304814" y="4099751"/>
                </a:lnTo>
                <a:cubicBezTo>
                  <a:pt x="136470" y="4099751"/>
                  <a:pt x="0" y="3963281"/>
                  <a:pt x="0" y="3794937"/>
                </a:cubicBezTo>
                <a:lnTo>
                  <a:pt x="0" y="304814"/>
                </a:lnTo>
                <a:cubicBezTo>
                  <a:pt x="0" y="136470"/>
                  <a:pt x="136470" y="0"/>
                  <a:pt x="304814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382211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59BB267-61E3-4884-AAA9-AB5C8F31535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1781612-36B6-470E-B3F8-7CE3AE50C4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69145" y="1314081"/>
            <a:ext cx="2220685" cy="2610042"/>
          </a:xfrm>
          <a:custGeom>
            <a:avLst/>
            <a:gdLst>
              <a:gd name="connsiteX0" fmla="*/ 0 w 2220685"/>
              <a:gd name="connsiteY0" fmla="*/ 0 h 2610042"/>
              <a:gd name="connsiteX1" fmla="*/ 2220685 w 2220685"/>
              <a:gd name="connsiteY1" fmla="*/ 0 h 2610042"/>
              <a:gd name="connsiteX2" fmla="*/ 2220685 w 2220685"/>
              <a:gd name="connsiteY2" fmla="*/ 2610042 h 2610042"/>
              <a:gd name="connsiteX3" fmla="*/ 0 w 2220685"/>
              <a:gd name="connsiteY3" fmla="*/ 2610042 h 261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0685" h="2610042">
                <a:moveTo>
                  <a:pt x="0" y="0"/>
                </a:moveTo>
                <a:lnTo>
                  <a:pt x="2220685" y="0"/>
                </a:lnTo>
                <a:lnTo>
                  <a:pt x="2220685" y="2610042"/>
                </a:lnTo>
                <a:lnTo>
                  <a:pt x="0" y="2610042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9C3CB-8453-4D18-A204-EF53BFDDD77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89830" y="1314080"/>
            <a:ext cx="2220685" cy="2610042"/>
          </a:xfrm>
          <a:custGeom>
            <a:avLst/>
            <a:gdLst>
              <a:gd name="connsiteX0" fmla="*/ 0 w 2220685"/>
              <a:gd name="connsiteY0" fmla="*/ 0 h 2610042"/>
              <a:gd name="connsiteX1" fmla="*/ 2220685 w 2220685"/>
              <a:gd name="connsiteY1" fmla="*/ 0 h 2610042"/>
              <a:gd name="connsiteX2" fmla="*/ 2220685 w 2220685"/>
              <a:gd name="connsiteY2" fmla="*/ 2610042 h 2610042"/>
              <a:gd name="connsiteX3" fmla="*/ 0 w 2220685"/>
              <a:gd name="connsiteY3" fmla="*/ 2610042 h 261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0685" h="2610042">
                <a:moveTo>
                  <a:pt x="0" y="0"/>
                </a:moveTo>
                <a:lnTo>
                  <a:pt x="2220685" y="0"/>
                </a:lnTo>
                <a:lnTo>
                  <a:pt x="2220685" y="2610042"/>
                </a:lnTo>
                <a:lnTo>
                  <a:pt x="0" y="2610042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4C06A83-F0A7-494D-82C6-E02B62CD295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998395"/>
            <a:ext cx="2645337" cy="3109149"/>
          </a:xfrm>
          <a:custGeom>
            <a:avLst/>
            <a:gdLst>
              <a:gd name="connsiteX0" fmla="*/ 0 w 2645337"/>
              <a:gd name="connsiteY0" fmla="*/ 0 h 3109149"/>
              <a:gd name="connsiteX1" fmla="*/ 2645337 w 2645337"/>
              <a:gd name="connsiteY1" fmla="*/ 0 h 3109149"/>
              <a:gd name="connsiteX2" fmla="*/ 2645337 w 2645337"/>
              <a:gd name="connsiteY2" fmla="*/ 3109149 h 3109149"/>
              <a:gd name="connsiteX3" fmla="*/ 0 w 2645337"/>
              <a:gd name="connsiteY3" fmla="*/ 3109149 h 3109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5337" h="3109149">
                <a:moveTo>
                  <a:pt x="0" y="0"/>
                </a:moveTo>
                <a:lnTo>
                  <a:pt x="2645337" y="0"/>
                </a:lnTo>
                <a:lnTo>
                  <a:pt x="2645337" y="3109149"/>
                </a:lnTo>
                <a:lnTo>
                  <a:pt x="0" y="3109149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1886384-651D-4FBB-8CE2-D3CE8E60CC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26824" y="1314080"/>
            <a:ext cx="2220685" cy="2610042"/>
          </a:xfrm>
          <a:custGeom>
            <a:avLst/>
            <a:gdLst>
              <a:gd name="connsiteX0" fmla="*/ 0 w 2220685"/>
              <a:gd name="connsiteY0" fmla="*/ 0 h 2610042"/>
              <a:gd name="connsiteX1" fmla="*/ 2220685 w 2220685"/>
              <a:gd name="connsiteY1" fmla="*/ 0 h 2610042"/>
              <a:gd name="connsiteX2" fmla="*/ 2220685 w 2220685"/>
              <a:gd name="connsiteY2" fmla="*/ 2610042 h 2610042"/>
              <a:gd name="connsiteX3" fmla="*/ 0 w 2220685"/>
              <a:gd name="connsiteY3" fmla="*/ 2610042 h 261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0685" h="2610042">
                <a:moveTo>
                  <a:pt x="0" y="0"/>
                </a:moveTo>
                <a:lnTo>
                  <a:pt x="2220685" y="0"/>
                </a:lnTo>
                <a:lnTo>
                  <a:pt x="2220685" y="2610042"/>
                </a:lnTo>
                <a:lnTo>
                  <a:pt x="0" y="2610042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78209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F334FE3-312E-4465-A633-B14C4776C977}"/>
              </a:ext>
            </a:extLst>
          </p:cNvPr>
          <p:cNvSpPr/>
          <p:nvPr userDrawn="1"/>
        </p:nvSpPr>
        <p:spPr>
          <a:xfrm>
            <a:off x="1" y="0"/>
            <a:ext cx="6487886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4CA7761-3572-4340-AC2B-607D8462C2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87887" y="1"/>
            <a:ext cx="2931884" cy="2260596"/>
          </a:xfrm>
          <a:custGeom>
            <a:avLst/>
            <a:gdLst>
              <a:gd name="connsiteX0" fmla="*/ 0 w 2931884"/>
              <a:gd name="connsiteY0" fmla="*/ 0 h 2260596"/>
              <a:gd name="connsiteX1" fmla="*/ 2931884 w 2931884"/>
              <a:gd name="connsiteY1" fmla="*/ 0 h 2260596"/>
              <a:gd name="connsiteX2" fmla="*/ 2931884 w 2931884"/>
              <a:gd name="connsiteY2" fmla="*/ 2260596 h 2260596"/>
              <a:gd name="connsiteX3" fmla="*/ 0 w 2931884"/>
              <a:gd name="connsiteY3" fmla="*/ 2260596 h 2260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1884" h="2260596">
                <a:moveTo>
                  <a:pt x="0" y="0"/>
                </a:moveTo>
                <a:lnTo>
                  <a:pt x="2931884" y="0"/>
                </a:lnTo>
                <a:lnTo>
                  <a:pt x="2931884" y="2260596"/>
                </a:lnTo>
                <a:lnTo>
                  <a:pt x="0" y="2260596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045585D-12D6-47FE-9D2D-95E312198E7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73371" y="2260597"/>
            <a:ext cx="2946400" cy="2293258"/>
          </a:xfrm>
          <a:custGeom>
            <a:avLst/>
            <a:gdLst>
              <a:gd name="connsiteX0" fmla="*/ 0 w 2946400"/>
              <a:gd name="connsiteY0" fmla="*/ 0 h 2293258"/>
              <a:gd name="connsiteX1" fmla="*/ 2946400 w 2946400"/>
              <a:gd name="connsiteY1" fmla="*/ 0 h 2293258"/>
              <a:gd name="connsiteX2" fmla="*/ 2946400 w 2946400"/>
              <a:gd name="connsiteY2" fmla="*/ 2293258 h 2293258"/>
              <a:gd name="connsiteX3" fmla="*/ 0 w 2946400"/>
              <a:gd name="connsiteY3" fmla="*/ 2293258 h 22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6400" h="2293258">
                <a:moveTo>
                  <a:pt x="0" y="0"/>
                </a:moveTo>
                <a:lnTo>
                  <a:pt x="2946400" y="0"/>
                </a:lnTo>
                <a:lnTo>
                  <a:pt x="2946400" y="2293258"/>
                </a:lnTo>
                <a:lnTo>
                  <a:pt x="0" y="2293258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945807E-C02F-4303-923C-56F5BFABA5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80629" y="4553855"/>
            <a:ext cx="2946400" cy="2293258"/>
          </a:xfrm>
          <a:custGeom>
            <a:avLst/>
            <a:gdLst>
              <a:gd name="connsiteX0" fmla="*/ 0 w 2946400"/>
              <a:gd name="connsiteY0" fmla="*/ 0 h 2293258"/>
              <a:gd name="connsiteX1" fmla="*/ 2946400 w 2946400"/>
              <a:gd name="connsiteY1" fmla="*/ 0 h 2293258"/>
              <a:gd name="connsiteX2" fmla="*/ 2946400 w 2946400"/>
              <a:gd name="connsiteY2" fmla="*/ 2293258 h 2293258"/>
              <a:gd name="connsiteX3" fmla="*/ 0 w 2946400"/>
              <a:gd name="connsiteY3" fmla="*/ 2293258 h 22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6400" h="2293258">
                <a:moveTo>
                  <a:pt x="0" y="0"/>
                </a:moveTo>
                <a:lnTo>
                  <a:pt x="2946400" y="0"/>
                </a:lnTo>
                <a:lnTo>
                  <a:pt x="2946400" y="2293258"/>
                </a:lnTo>
                <a:lnTo>
                  <a:pt x="0" y="2293258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828628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F9A09DA-9BB1-4675-8DB3-F04843CE95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12019" y="1888767"/>
            <a:ext cx="2009776" cy="2187933"/>
          </a:xfrm>
          <a:custGeom>
            <a:avLst/>
            <a:gdLst>
              <a:gd name="connsiteX0" fmla="*/ 188778 w 2009776"/>
              <a:gd name="connsiteY0" fmla="*/ 0 h 2195286"/>
              <a:gd name="connsiteX1" fmla="*/ 1820998 w 2009776"/>
              <a:gd name="connsiteY1" fmla="*/ 0 h 2195286"/>
              <a:gd name="connsiteX2" fmla="*/ 2009776 w 2009776"/>
              <a:gd name="connsiteY2" fmla="*/ 188778 h 2195286"/>
              <a:gd name="connsiteX3" fmla="*/ 2009776 w 2009776"/>
              <a:gd name="connsiteY3" fmla="*/ 2006508 h 2195286"/>
              <a:gd name="connsiteX4" fmla="*/ 1820998 w 2009776"/>
              <a:gd name="connsiteY4" fmla="*/ 2195286 h 2195286"/>
              <a:gd name="connsiteX5" fmla="*/ 188778 w 2009776"/>
              <a:gd name="connsiteY5" fmla="*/ 2195286 h 2195286"/>
              <a:gd name="connsiteX6" fmla="*/ 0 w 2009776"/>
              <a:gd name="connsiteY6" fmla="*/ 2006508 h 2195286"/>
              <a:gd name="connsiteX7" fmla="*/ 0 w 2009776"/>
              <a:gd name="connsiteY7" fmla="*/ 188778 h 2195286"/>
              <a:gd name="connsiteX8" fmla="*/ 188778 w 2009776"/>
              <a:gd name="connsiteY8" fmla="*/ 0 h 2195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09776" h="2195286">
                <a:moveTo>
                  <a:pt x="188778" y="0"/>
                </a:moveTo>
                <a:lnTo>
                  <a:pt x="1820998" y="0"/>
                </a:lnTo>
                <a:cubicBezTo>
                  <a:pt x="1925257" y="0"/>
                  <a:pt x="2009776" y="84519"/>
                  <a:pt x="2009776" y="188778"/>
                </a:cubicBezTo>
                <a:lnTo>
                  <a:pt x="2009776" y="2006508"/>
                </a:lnTo>
                <a:cubicBezTo>
                  <a:pt x="2009776" y="2110767"/>
                  <a:pt x="1925257" y="2195286"/>
                  <a:pt x="1820998" y="2195286"/>
                </a:cubicBezTo>
                <a:lnTo>
                  <a:pt x="188778" y="2195286"/>
                </a:lnTo>
                <a:cubicBezTo>
                  <a:pt x="84519" y="2195286"/>
                  <a:pt x="0" y="2110767"/>
                  <a:pt x="0" y="2006508"/>
                </a:cubicBezTo>
                <a:lnTo>
                  <a:pt x="0" y="188778"/>
                </a:lnTo>
                <a:cubicBezTo>
                  <a:pt x="0" y="84519"/>
                  <a:pt x="84519" y="0"/>
                  <a:pt x="188778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0D922D-2B6C-4C34-A429-2226ADDCD95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12019" y="4195631"/>
            <a:ext cx="1981654" cy="1715620"/>
          </a:xfrm>
          <a:custGeom>
            <a:avLst/>
            <a:gdLst>
              <a:gd name="connsiteX0" fmla="*/ 161148 w 1981654"/>
              <a:gd name="connsiteY0" fmla="*/ 0 h 1715620"/>
              <a:gd name="connsiteX1" fmla="*/ 1820506 w 1981654"/>
              <a:gd name="connsiteY1" fmla="*/ 0 h 1715620"/>
              <a:gd name="connsiteX2" fmla="*/ 1981654 w 1981654"/>
              <a:gd name="connsiteY2" fmla="*/ 161148 h 1715620"/>
              <a:gd name="connsiteX3" fmla="*/ 1981654 w 1981654"/>
              <a:gd name="connsiteY3" fmla="*/ 1554472 h 1715620"/>
              <a:gd name="connsiteX4" fmla="*/ 1820506 w 1981654"/>
              <a:gd name="connsiteY4" fmla="*/ 1715620 h 1715620"/>
              <a:gd name="connsiteX5" fmla="*/ 161148 w 1981654"/>
              <a:gd name="connsiteY5" fmla="*/ 1715620 h 1715620"/>
              <a:gd name="connsiteX6" fmla="*/ 0 w 1981654"/>
              <a:gd name="connsiteY6" fmla="*/ 1554472 h 1715620"/>
              <a:gd name="connsiteX7" fmla="*/ 0 w 1981654"/>
              <a:gd name="connsiteY7" fmla="*/ 161148 h 1715620"/>
              <a:gd name="connsiteX8" fmla="*/ 161148 w 1981654"/>
              <a:gd name="connsiteY8" fmla="*/ 0 h 1715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81654" h="1715620">
                <a:moveTo>
                  <a:pt x="161148" y="0"/>
                </a:moveTo>
                <a:lnTo>
                  <a:pt x="1820506" y="0"/>
                </a:lnTo>
                <a:cubicBezTo>
                  <a:pt x="1909506" y="0"/>
                  <a:pt x="1981654" y="72148"/>
                  <a:pt x="1981654" y="161148"/>
                </a:cubicBezTo>
                <a:lnTo>
                  <a:pt x="1981654" y="1554472"/>
                </a:lnTo>
                <a:cubicBezTo>
                  <a:pt x="1981654" y="1643472"/>
                  <a:pt x="1909506" y="1715620"/>
                  <a:pt x="1820506" y="1715620"/>
                </a:cubicBezTo>
                <a:lnTo>
                  <a:pt x="161148" y="1715620"/>
                </a:lnTo>
                <a:cubicBezTo>
                  <a:pt x="72148" y="1715620"/>
                  <a:pt x="0" y="1643472"/>
                  <a:pt x="0" y="1554472"/>
                </a:cubicBezTo>
                <a:lnTo>
                  <a:pt x="0" y="161148"/>
                </a:lnTo>
                <a:cubicBezTo>
                  <a:pt x="0" y="72148"/>
                  <a:pt x="72148" y="0"/>
                  <a:pt x="161148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5A996F-70DB-435A-8C23-40080EAF7C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988253" y="1888767"/>
            <a:ext cx="3394075" cy="4022484"/>
          </a:xfrm>
          <a:custGeom>
            <a:avLst/>
            <a:gdLst>
              <a:gd name="connsiteX0" fmla="*/ 318805 w 3394075"/>
              <a:gd name="connsiteY0" fmla="*/ 0 h 4022484"/>
              <a:gd name="connsiteX1" fmla="*/ 3075270 w 3394075"/>
              <a:gd name="connsiteY1" fmla="*/ 0 h 4022484"/>
              <a:gd name="connsiteX2" fmla="*/ 3394075 w 3394075"/>
              <a:gd name="connsiteY2" fmla="*/ 318805 h 4022484"/>
              <a:gd name="connsiteX3" fmla="*/ 3394075 w 3394075"/>
              <a:gd name="connsiteY3" fmla="*/ 3703679 h 4022484"/>
              <a:gd name="connsiteX4" fmla="*/ 3075270 w 3394075"/>
              <a:gd name="connsiteY4" fmla="*/ 4022484 h 4022484"/>
              <a:gd name="connsiteX5" fmla="*/ 318805 w 3394075"/>
              <a:gd name="connsiteY5" fmla="*/ 4022484 h 4022484"/>
              <a:gd name="connsiteX6" fmla="*/ 0 w 3394075"/>
              <a:gd name="connsiteY6" fmla="*/ 3703679 h 4022484"/>
              <a:gd name="connsiteX7" fmla="*/ 0 w 3394075"/>
              <a:gd name="connsiteY7" fmla="*/ 318805 h 4022484"/>
              <a:gd name="connsiteX8" fmla="*/ 318805 w 3394075"/>
              <a:gd name="connsiteY8" fmla="*/ 0 h 4022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94075" h="4022484">
                <a:moveTo>
                  <a:pt x="318805" y="0"/>
                </a:moveTo>
                <a:lnTo>
                  <a:pt x="3075270" y="0"/>
                </a:lnTo>
                <a:cubicBezTo>
                  <a:pt x="3251341" y="0"/>
                  <a:pt x="3394075" y="142734"/>
                  <a:pt x="3394075" y="318805"/>
                </a:cubicBezTo>
                <a:lnTo>
                  <a:pt x="3394075" y="3703679"/>
                </a:lnTo>
                <a:cubicBezTo>
                  <a:pt x="3394075" y="3879750"/>
                  <a:pt x="3251341" y="4022484"/>
                  <a:pt x="3075270" y="4022484"/>
                </a:cubicBezTo>
                <a:lnTo>
                  <a:pt x="318805" y="4022484"/>
                </a:lnTo>
                <a:cubicBezTo>
                  <a:pt x="142734" y="4022484"/>
                  <a:pt x="0" y="3879750"/>
                  <a:pt x="0" y="3703679"/>
                </a:cubicBezTo>
                <a:lnTo>
                  <a:pt x="0" y="318805"/>
                </a:lnTo>
                <a:cubicBezTo>
                  <a:pt x="0" y="142734"/>
                  <a:pt x="142734" y="0"/>
                  <a:pt x="318805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F47293F-C8D1-454A-B3DB-FAA3E9EA52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20667" y="1888767"/>
            <a:ext cx="1634671" cy="1536700"/>
          </a:xfrm>
          <a:custGeom>
            <a:avLst/>
            <a:gdLst>
              <a:gd name="connsiteX0" fmla="*/ 144342 w 1634671"/>
              <a:gd name="connsiteY0" fmla="*/ 0 h 1536700"/>
              <a:gd name="connsiteX1" fmla="*/ 1490329 w 1634671"/>
              <a:gd name="connsiteY1" fmla="*/ 0 h 1536700"/>
              <a:gd name="connsiteX2" fmla="*/ 1634671 w 1634671"/>
              <a:gd name="connsiteY2" fmla="*/ 144342 h 1536700"/>
              <a:gd name="connsiteX3" fmla="*/ 1634671 w 1634671"/>
              <a:gd name="connsiteY3" fmla="*/ 1392358 h 1536700"/>
              <a:gd name="connsiteX4" fmla="*/ 1490329 w 1634671"/>
              <a:gd name="connsiteY4" fmla="*/ 1536700 h 1536700"/>
              <a:gd name="connsiteX5" fmla="*/ 144342 w 1634671"/>
              <a:gd name="connsiteY5" fmla="*/ 1536700 h 1536700"/>
              <a:gd name="connsiteX6" fmla="*/ 0 w 1634671"/>
              <a:gd name="connsiteY6" fmla="*/ 1392358 h 1536700"/>
              <a:gd name="connsiteX7" fmla="*/ 0 w 1634671"/>
              <a:gd name="connsiteY7" fmla="*/ 144342 h 1536700"/>
              <a:gd name="connsiteX8" fmla="*/ 144342 w 1634671"/>
              <a:gd name="connsiteY8" fmla="*/ 0 h 153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34671" h="1536700">
                <a:moveTo>
                  <a:pt x="144342" y="0"/>
                </a:moveTo>
                <a:lnTo>
                  <a:pt x="1490329" y="0"/>
                </a:lnTo>
                <a:cubicBezTo>
                  <a:pt x="1570047" y="0"/>
                  <a:pt x="1634671" y="64624"/>
                  <a:pt x="1634671" y="144342"/>
                </a:cubicBezTo>
                <a:lnTo>
                  <a:pt x="1634671" y="1392358"/>
                </a:lnTo>
                <a:cubicBezTo>
                  <a:pt x="1634671" y="1472076"/>
                  <a:pt x="1570047" y="1536700"/>
                  <a:pt x="1490329" y="1536700"/>
                </a:cubicBezTo>
                <a:lnTo>
                  <a:pt x="144342" y="1536700"/>
                </a:lnTo>
                <a:cubicBezTo>
                  <a:pt x="64624" y="1536700"/>
                  <a:pt x="0" y="1472076"/>
                  <a:pt x="0" y="1392358"/>
                </a:cubicBezTo>
                <a:lnTo>
                  <a:pt x="0" y="144342"/>
                </a:lnTo>
                <a:cubicBezTo>
                  <a:pt x="0" y="64624"/>
                  <a:pt x="64624" y="0"/>
                  <a:pt x="144342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39C5AA-AE31-4753-8109-CB25CEF720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82791" y="1888767"/>
            <a:ext cx="1997076" cy="1536700"/>
          </a:xfrm>
          <a:custGeom>
            <a:avLst/>
            <a:gdLst>
              <a:gd name="connsiteX0" fmla="*/ 144342 w 1997076"/>
              <a:gd name="connsiteY0" fmla="*/ 0 h 1536700"/>
              <a:gd name="connsiteX1" fmla="*/ 1852734 w 1997076"/>
              <a:gd name="connsiteY1" fmla="*/ 0 h 1536700"/>
              <a:gd name="connsiteX2" fmla="*/ 1997076 w 1997076"/>
              <a:gd name="connsiteY2" fmla="*/ 144342 h 1536700"/>
              <a:gd name="connsiteX3" fmla="*/ 1997076 w 1997076"/>
              <a:gd name="connsiteY3" fmla="*/ 1392358 h 1536700"/>
              <a:gd name="connsiteX4" fmla="*/ 1852734 w 1997076"/>
              <a:gd name="connsiteY4" fmla="*/ 1536700 h 1536700"/>
              <a:gd name="connsiteX5" fmla="*/ 144342 w 1997076"/>
              <a:gd name="connsiteY5" fmla="*/ 1536700 h 1536700"/>
              <a:gd name="connsiteX6" fmla="*/ 0 w 1997076"/>
              <a:gd name="connsiteY6" fmla="*/ 1392358 h 1536700"/>
              <a:gd name="connsiteX7" fmla="*/ 0 w 1997076"/>
              <a:gd name="connsiteY7" fmla="*/ 144342 h 1536700"/>
              <a:gd name="connsiteX8" fmla="*/ 144342 w 1997076"/>
              <a:gd name="connsiteY8" fmla="*/ 0 h 153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7076" h="1536700">
                <a:moveTo>
                  <a:pt x="144342" y="0"/>
                </a:moveTo>
                <a:lnTo>
                  <a:pt x="1852734" y="0"/>
                </a:lnTo>
                <a:cubicBezTo>
                  <a:pt x="1932452" y="0"/>
                  <a:pt x="1997076" y="64624"/>
                  <a:pt x="1997076" y="144342"/>
                </a:cubicBezTo>
                <a:lnTo>
                  <a:pt x="1997076" y="1392358"/>
                </a:lnTo>
                <a:cubicBezTo>
                  <a:pt x="1997076" y="1472076"/>
                  <a:pt x="1932452" y="1536700"/>
                  <a:pt x="1852734" y="1536700"/>
                </a:cubicBezTo>
                <a:lnTo>
                  <a:pt x="144342" y="1536700"/>
                </a:lnTo>
                <a:cubicBezTo>
                  <a:pt x="64624" y="1536700"/>
                  <a:pt x="0" y="1472076"/>
                  <a:pt x="0" y="1392358"/>
                </a:cubicBezTo>
                <a:lnTo>
                  <a:pt x="0" y="144342"/>
                </a:lnTo>
                <a:cubicBezTo>
                  <a:pt x="0" y="64624"/>
                  <a:pt x="64624" y="0"/>
                  <a:pt x="144342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10AE1F2-00D9-4A4D-B076-4B81A5C7AE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48787" y="3571517"/>
            <a:ext cx="3731080" cy="2339735"/>
          </a:xfrm>
          <a:custGeom>
            <a:avLst/>
            <a:gdLst>
              <a:gd name="connsiteX0" fmla="*/ 219771 w 3731080"/>
              <a:gd name="connsiteY0" fmla="*/ 0 h 2339735"/>
              <a:gd name="connsiteX1" fmla="*/ 3511309 w 3731080"/>
              <a:gd name="connsiteY1" fmla="*/ 0 h 2339735"/>
              <a:gd name="connsiteX2" fmla="*/ 3731080 w 3731080"/>
              <a:gd name="connsiteY2" fmla="*/ 219771 h 2339735"/>
              <a:gd name="connsiteX3" fmla="*/ 3731080 w 3731080"/>
              <a:gd name="connsiteY3" fmla="*/ 2119964 h 2339735"/>
              <a:gd name="connsiteX4" fmla="*/ 3511309 w 3731080"/>
              <a:gd name="connsiteY4" fmla="*/ 2339735 h 2339735"/>
              <a:gd name="connsiteX5" fmla="*/ 219771 w 3731080"/>
              <a:gd name="connsiteY5" fmla="*/ 2339735 h 2339735"/>
              <a:gd name="connsiteX6" fmla="*/ 0 w 3731080"/>
              <a:gd name="connsiteY6" fmla="*/ 2119964 h 2339735"/>
              <a:gd name="connsiteX7" fmla="*/ 0 w 3731080"/>
              <a:gd name="connsiteY7" fmla="*/ 219771 h 2339735"/>
              <a:gd name="connsiteX8" fmla="*/ 219771 w 3731080"/>
              <a:gd name="connsiteY8" fmla="*/ 0 h 2339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1080" h="2339735">
                <a:moveTo>
                  <a:pt x="219771" y="0"/>
                </a:moveTo>
                <a:lnTo>
                  <a:pt x="3511309" y="0"/>
                </a:lnTo>
                <a:cubicBezTo>
                  <a:pt x="3632685" y="0"/>
                  <a:pt x="3731080" y="98395"/>
                  <a:pt x="3731080" y="219771"/>
                </a:cubicBezTo>
                <a:lnTo>
                  <a:pt x="3731080" y="2119964"/>
                </a:lnTo>
                <a:cubicBezTo>
                  <a:pt x="3731080" y="2241340"/>
                  <a:pt x="3632685" y="2339735"/>
                  <a:pt x="3511309" y="2339735"/>
                </a:cubicBezTo>
                <a:lnTo>
                  <a:pt x="219771" y="2339735"/>
                </a:lnTo>
                <a:cubicBezTo>
                  <a:pt x="98395" y="2339735"/>
                  <a:pt x="0" y="2241340"/>
                  <a:pt x="0" y="2119964"/>
                </a:cubicBezTo>
                <a:lnTo>
                  <a:pt x="0" y="219771"/>
                </a:lnTo>
                <a:cubicBezTo>
                  <a:pt x="0" y="98395"/>
                  <a:pt x="98395" y="0"/>
                  <a:pt x="219771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883008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>
            <a:extLst>
              <a:ext uri="{FF2B5EF4-FFF2-40B4-BE49-F238E27FC236}">
                <a16:creationId xmlns:a16="http://schemas.microsoft.com/office/drawing/2014/main" id="{94BBC692-2730-468F-AB7E-71C8B8F5F476}"/>
              </a:ext>
            </a:extLst>
          </p:cNvPr>
          <p:cNvSpPr/>
          <p:nvPr userDrawn="1"/>
        </p:nvSpPr>
        <p:spPr>
          <a:xfrm>
            <a:off x="5183070" y="37993"/>
            <a:ext cx="7023957" cy="4357787"/>
          </a:xfrm>
          <a:custGeom>
            <a:avLst/>
            <a:gdLst>
              <a:gd name="connsiteX0" fmla="*/ 0 w 3429000"/>
              <a:gd name="connsiteY0" fmla="*/ 0 h 2628900"/>
              <a:gd name="connsiteX1" fmla="*/ 3429000 w 3429000"/>
              <a:gd name="connsiteY1" fmla="*/ 0 h 2628900"/>
              <a:gd name="connsiteX2" fmla="*/ 3429000 w 3429000"/>
              <a:gd name="connsiteY2" fmla="*/ 2628900 h 2628900"/>
              <a:gd name="connsiteX3" fmla="*/ 0 w 3429000"/>
              <a:gd name="connsiteY3" fmla="*/ 2628900 h 2628900"/>
              <a:gd name="connsiteX4" fmla="*/ 0 w 3429000"/>
              <a:gd name="connsiteY4" fmla="*/ 0 h 2628900"/>
              <a:gd name="connsiteX0" fmla="*/ 372533 w 3801533"/>
              <a:gd name="connsiteY0" fmla="*/ 0 h 3086100"/>
              <a:gd name="connsiteX1" fmla="*/ 3801533 w 3801533"/>
              <a:gd name="connsiteY1" fmla="*/ 0 h 3086100"/>
              <a:gd name="connsiteX2" fmla="*/ 3801533 w 3801533"/>
              <a:gd name="connsiteY2" fmla="*/ 2628900 h 3086100"/>
              <a:gd name="connsiteX3" fmla="*/ 372533 w 3801533"/>
              <a:gd name="connsiteY3" fmla="*/ 2628900 h 3086100"/>
              <a:gd name="connsiteX4" fmla="*/ 372533 w 3801533"/>
              <a:gd name="connsiteY4" fmla="*/ 0 h 3086100"/>
              <a:gd name="connsiteX0" fmla="*/ 0 w 4495800"/>
              <a:gd name="connsiteY0" fmla="*/ 38100 h 2820811"/>
              <a:gd name="connsiteX1" fmla="*/ 4495800 w 4495800"/>
              <a:gd name="connsiteY1" fmla="*/ 0 h 2820811"/>
              <a:gd name="connsiteX2" fmla="*/ 4495800 w 4495800"/>
              <a:gd name="connsiteY2" fmla="*/ 2628900 h 2820811"/>
              <a:gd name="connsiteX3" fmla="*/ 1066800 w 4495800"/>
              <a:gd name="connsiteY3" fmla="*/ 2628900 h 2820811"/>
              <a:gd name="connsiteX4" fmla="*/ 0 w 4495800"/>
              <a:gd name="connsiteY4" fmla="*/ 38100 h 2820811"/>
              <a:gd name="connsiteX0" fmla="*/ 0 w 4495800"/>
              <a:gd name="connsiteY0" fmla="*/ 38100 h 2820811"/>
              <a:gd name="connsiteX1" fmla="*/ 4495800 w 4495800"/>
              <a:gd name="connsiteY1" fmla="*/ 0 h 2820811"/>
              <a:gd name="connsiteX2" fmla="*/ 4495800 w 4495800"/>
              <a:gd name="connsiteY2" fmla="*/ 2628900 h 2820811"/>
              <a:gd name="connsiteX3" fmla="*/ 2019300 w 4495800"/>
              <a:gd name="connsiteY3" fmla="*/ 2628900 h 2820811"/>
              <a:gd name="connsiteX4" fmla="*/ 0 w 4495800"/>
              <a:gd name="connsiteY4" fmla="*/ 38100 h 2820811"/>
              <a:gd name="connsiteX0" fmla="*/ 20473 w 4516273"/>
              <a:gd name="connsiteY0" fmla="*/ 38100 h 2719211"/>
              <a:gd name="connsiteX1" fmla="*/ 4516273 w 4516273"/>
              <a:gd name="connsiteY1" fmla="*/ 0 h 2719211"/>
              <a:gd name="connsiteX2" fmla="*/ 4516273 w 4516273"/>
              <a:gd name="connsiteY2" fmla="*/ 2628900 h 2719211"/>
              <a:gd name="connsiteX3" fmla="*/ 2039773 w 4516273"/>
              <a:gd name="connsiteY3" fmla="*/ 2628900 h 2719211"/>
              <a:gd name="connsiteX4" fmla="*/ 20473 w 4516273"/>
              <a:gd name="connsiteY4" fmla="*/ 38100 h 2719211"/>
              <a:gd name="connsiteX0" fmla="*/ 0 w 4495800"/>
              <a:gd name="connsiteY0" fmla="*/ 38100 h 2628913"/>
              <a:gd name="connsiteX1" fmla="*/ 4495800 w 4495800"/>
              <a:gd name="connsiteY1" fmla="*/ 0 h 2628913"/>
              <a:gd name="connsiteX2" fmla="*/ 4495800 w 4495800"/>
              <a:gd name="connsiteY2" fmla="*/ 2628900 h 2628913"/>
              <a:gd name="connsiteX3" fmla="*/ 0 w 4495800"/>
              <a:gd name="connsiteY3" fmla="*/ 38100 h 2628913"/>
              <a:gd name="connsiteX0" fmla="*/ 0 w 4495800"/>
              <a:gd name="connsiteY0" fmla="*/ 38100 h 2628900"/>
              <a:gd name="connsiteX1" fmla="*/ 4495800 w 4495800"/>
              <a:gd name="connsiteY1" fmla="*/ 0 h 2628900"/>
              <a:gd name="connsiteX2" fmla="*/ 4495800 w 4495800"/>
              <a:gd name="connsiteY2" fmla="*/ 2628900 h 2628900"/>
              <a:gd name="connsiteX3" fmla="*/ 0 w 4495800"/>
              <a:gd name="connsiteY3" fmla="*/ 38100 h 2628900"/>
              <a:gd name="connsiteX0" fmla="*/ 0 w 4523936"/>
              <a:gd name="connsiteY0" fmla="*/ 0 h 2633003"/>
              <a:gd name="connsiteX1" fmla="*/ 4523936 w 4523936"/>
              <a:gd name="connsiteY1" fmla="*/ 4103 h 2633003"/>
              <a:gd name="connsiteX2" fmla="*/ 4523936 w 4523936"/>
              <a:gd name="connsiteY2" fmla="*/ 2633003 h 2633003"/>
              <a:gd name="connsiteX3" fmla="*/ 0 w 4523936"/>
              <a:gd name="connsiteY3" fmla="*/ 0 h 2633003"/>
              <a:gd name="connsiteX0" fmla="*/ 0 w 4523936"/>
              <a:gd name="connsiteY0" fmla="*/ 0 h 2633003"/>
              <a:gd name="connsiteX1" fmla="*/ 4523936 w 4523936"/>
              <a:gd name="connsiteY1" fmla="*/ 4103 h 2633003"/>
              <a:gd name="connsiteX2" fmla="*/ 4523936 w 4523936"/>
              <a:gd name="connsiteY2" fmla="*/ 2633003 h 2633003"/>
              <a:gd name="connsiteX3" fmla="*/ 0 w 4523936"/>
              <a:gd name="connsiteY3" fmla="*/ 0 h 2633003"/>
              <a:gd name="connsiteX0" fmla="*/ 0 w 4654607"/>
              <a:gd name="connsiteY0" fmla="*/ 0 h 2793801"/>
              <a:gd name="connsiteX1" fmla="*/ 4523936 w 4654607"/>
              <a:gd name="connsiteY1" fmla="*/ 4103 h 2793801"/>
              <a:gd name="connsiteX2" fmla="*/ 4523936 w 4654607"/>
              <a:gd name="connsiteY2" fmla="*/ 2633003 h 2793801"/>
              <a:gd name="connsiteX3" fmla="*/ 0 w 4654607"/>
              <a:gd name="connsiteY3" fmla="*/ 0 h 2793801"/>
              <a:gd name="connsiteX0" fmla="*/ 0 w 4524952"/>
              <a:gd name="connsiteY0" fmla="*/ 0 h 2639566"/>
              <a:gd name="connsiteX1" fmla="*/ 4523936 w 4524952"/>
              <a:gd name="connsiteY1" fmla="*/ 4103 h 2639566"/>
              <a:gd name="connsiteX2" fmla="*/ 4523936 w 4524952"/>
              <a:gd name="connsiteY2" fmla="*/ 2633003 h 2639566"/>
              <a:gd name="connsiteX3" fmla="*/ 0 w 4524952"/>
              <a:gd name="connsiteY3" fmla="*/ 0 h 2639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4952" h="2639566">
                <a:moveTo>
                  <a:pt x="0" y="0"/>
                </a:moveTo>
                <a:lnTo>
                  <a:pt x="4523936" y="4103"/>
                </a:lnTo>
                <a:cubicBezTo>
                  <a:pt x="4523936" y="880403"/>
                  <a:pt x="4521224" y="2764719"/>
                  <a:pt x="4523936" y="2633003"/>
                </a:cubicBezTo>
                <a:cubicBezTo>
                  <a:pt x="4590282" y="-589256"/>
                  <a:pt x="1392701" y="2520168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FFB2">
                  <a:alpha val="0"/>
                </a:srgbClr>
              </a:gs>
              <a:gs pos="100000">
                <a:schemeClr val="bg2">
                  <a:lumMod val="10000"/>
                  <a:alpha val="13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784D99A-49B1-4CAE-BF15-34D8E987D641}"/>
              </a:ext>
            </a:extLst>
          </p:cNvPr>
          <p:cNvSpPr/>
          <p:nvPr userDrawn="1"/>
        </p:nvSpPr>
        <p:spPr>
          <a:xfrm rot="10800000">
            <a:off x="-13065" y="2117570"/>
            <a:ext cx="5887774" cy="4797137"/>
          </a:xfrm>
          <a:custGeom>
            <a:avLst/>
            <a:gdLst>
              <a:gd name="connsiteX0" fmla="*/ 0 w 3429000"/>
              <a:gd name="connsiteY0" fmla="*/ 0 h 2628900"/>
              <a:gd name="connsiteX1" fmla="*/ 3429000 w 3429000"/>
              <a:gd name="connsiteY1" fmla="*/ 0 h 2628900"/>
              <a:gd name="connsiteX2" fmla="*/ 3429000 w 3429000"/>
              <a:gd name="connsiteY2" fmla="*/ 2628900 h 2628900"/>
              <a:gd name="connsiteX3" fmla="*/ 0 w 3429000"/>
              <a:gd name="connsiteY3" fmla="*/ 2628900 h 2628900"/>
              <a:gd name="connsiteX4" fmla="*/ 0 w 3429000"/>
              <a:gd name="connsiteY4" fmla="*/ 0 h 2628900"/>
              <a:gd name="connsiteX0" fmla="*/ 372533 w 3801533"/>
              <a:gd name="connsiteY0" fmla="*/ 0 h 3086100"/>
              <a:gd name="connsiteX1" fmla="*/ 3801533 w 3801533"/>
              <a:gd name="connsiteY1" fmla="*/ 0 h 3086100"/>
              <a:gd name="connsiteX2" fmla="*/ 3801533 w 3801533"/>
              <a:gd name="connsiteY2" fmla="*/ 2628900 h 3086100"/>
              <a:gd name="connsiteX3" fmla="*/ 372533 w 3801533"/>
              <a:gd name="connsiteY3" fmla="*/ 2628900 h 3086100"/>
              <a:gd name="connsiteX4" fmla="*/ 372533 w 3801533"/>
              <a:gd name="connsiteY4" fmla="*/ 0 h 3086100"/>
              <a:gd name="connsiteX0" fmla="*/ 0 w 4495800"/>
              <a:gd name="connsiteY0" fmla="*/ 38100 h 2820811"/>
              <a:gd name="connsiteX1" fmla="*/ 4495800 w 4495800"/>
              <a:gd name="connsiteY1" fmla="*/ 0 h 2820811"/>
              <a:gd name="connsiteX2" fmla="*/ 4495800 w 4495800"/>
              <a:gd name="connsiteY2" fmla="*/ 2628900 h 2820811"/>
              <a:gd name="connsiteX3" fmla="*/ 1066800 w 4495800"/>
              <a:gd name="connsiteY3" fmla="*/ 2628900 h 2820811"/>
              <a:gd name="connsiteX4" fmla="*/ 0 w 4495800"/>
              <a:gd name="connsiteY4" fmla="*/ 38100 h 2820811"/>
              <a:gd name="connsiteX0" fmla="*/ 0 w 4495800"/>
              <a:gd name="connsiteY0" fmla="*/ 38100 h 2820811"/>
              <a:gd name="connsiteX1" fmla="*/ 4495800 w 4495800"/>
              <a:gd name="connsiteY1" fmla="*/ 0 h 2820811"/>
              <a:gd name="connsiteX2" fmla="*/ 4495800 w 4495800"/>
              <a:gd name="connsiteY2" fmla="*/ 2628900 h 2820811"/>
              <a:gd name="connsiteX3" fmla="*/ 2019300 w 4495800"/>
              <a:gd name="connsiteY3" fmla="*/ 2628900 h 2820811"/>
              <a:gd name="connsiteX4" fmla="*/ 0 w 4495800"/>
              <a:gd name="connsiteY4" fmla="*/ 38100 h 2820811"/>
              <a:gd name="connsiteX0" fmla="*/ 20473 w 4516273"/>
              <a:gd name="connsiteY0" fmla="*/ 38100 h 2719211"/>
              <a:gd name="connsiteX1" fmla="*/ 4516273 w 4516273"/>
              <a:gd name="connsiteY1" fmla="*/ 0 h 2719211"/>
              <a:gd name="connsiteX2" fmla="*/ 4516273 w 4516273"/>
              <a:gd name="connsiteY2" fmla="*/ 2628900 h 2719211"/>
              <a:gd name="connsiteX3" fmla="*/ 2039773 w 4516273"/>
              <a:gd name="connsiteY3" fmla="*/ 2628900 h 2719211"/>
              <a:gd name="connsiteX4" fmla="*/ 20473 w 4516273"/>
              <a:gd name="connsiteY4" fmla="*/ 38100 h 2719211"/>
              <a:gd name="connsiteX0" fmla="*/ 0 w 4495800"/>
              <a:gd name="connsiteY0" fmla="*/ 38100 h 2628913"/>
              <a:gd name="connsiteX1" fmla="*/ 4495800 w 4495800"/>
              <a:gd name="connsiteY1" fmla="*/ 0 h 2628913"/>
              <a:gd name="connsiteX2" fmla="*/ 4495800 w 4495800"/>
              <a:gd name="connsiteY2" fmla="*/ 2628900 h 2628913"/>
              <a:gd name="connsiteX3" fmla="*/ 0 w 4495800"/>
              <a:gd name="connsiteY3" fmla="*/ 38100 h 2628913"/>
              <a:gd name="connsiteX0" fmla="*/ 0 w 4495800"/>
              <a:gd name="connsiteY0" fmla="*/ 38100 h 2628900"/>
              <a:gd name="connsiteX1" fmla="*/ 4495800 w 4495800"/>
              <a:gd name="connsiteY1" fmla="*/ 0 h 2628900"/>
              <a:gd name="connsiteX2" fmla="*/ 4495800 w 4495800"/>
              <a:gd name="connsiteY2" fmla="*/ 2628900 h 2628900"/>
              <a:gd name="connsiteX3" fmla="*/ 0 w 4495800"/>
              <a:gd name="connsiteY3" fmla="*/ 38100 h 2628900"/>
              <a:gd name="connsiteX0" fmla="*/ 0 w 4523936"/>
              <a:gd name="connsiteY0" fmla="*/ 0 h 2633003"/>
              <a:gd name="connsiteX1" fmla="*/ 4523936 w 4523936"/>
              <a:gd name="connsiteY1" fmla="*/ 4103 h 2633003"/>
              <a:gd name="connsiteX2" fmla="*/ 4523936 w 4523936"/>
              <a:gd name="connsiteY2" fmla="*/ 2633003 h 2633003"/>
              <a:gd name="connsiteX3" fmla="*/ 0 w 4523936"/>
              <a:gd name="connsiteY3" fmla="*/ 0 h 2633003"/>
              <a:gd name="connsiteX0" fmla="*/ 0 w 4523936"/>
              <a:gd name="connsiteY0" fmla="*/ 0 h 2633003"/>
              <a:gd name="connsiteX1" fmla="*/ 4523936 w 4523936"/>
              <a:gd name="connsiteY1" fmla="*/ 4103 h 2633003"/>
              <a:gd name="connsiteX2" fmla="*/ 4523936 w 4523936"/>
              <a:gd name="connsiteY2" fmla="*/ 2633003 h 2633003"/>
              <a:gd name="connsiteX3" fmla="*/ 0 w 4523936"/>
              <a:gd name="connsiteY3" fmla="*/ 0 h 2633003"/>
              <a:gd name="connsiteX0" fmla="*/ 0 w 4654607"/>
              <a:gd name="connsiteY0" fmla="*/ 0 h 2793801"/>
              <a:gd name="connsiteX1" fmla="*/ 4523936 w 4654607"/>
              <a:gd name="connsiteY1" fmla="*/ 4103 h 2793801"/>
              <a:gd name="connsiteX2" fmla="*/ 4523936 w 4654607"/>
              <a:gd name="connsiteY2" fmla="*/ 2633003 h 2793801"/>
              <a:gd name="connsiteX3" fmla="*/ 0 w 4654607"/>
              <a:gd name="connsiteY3" fmla="*/ 0 h 2793801"/>
              <a:gd name="connsiteX0" fmla="*/ 0 w 4524952"/>
              <a:gd name="connsiteY0" fmla="*/ 0 h 2639566"/>
              <a:gd name="connsiteX1" fmla="*/ 4523936 w 4524952"/>
              <a:gd name="connsiteY1" fmla="*/ 4103 h 2639566"/>
              <a:gd name="connsiteX2" fmla="*/ 4523936 w 4524952"/>
              <a:gd name="connsiteY2" fmla="*/ 2633003 h 2639566"/>
              <a:gd name="connsiteX3" fmla="*/ 0 w 4524952"/>
              <a:gd name="connsiteY3" fmla="*/ 0 h 2639566"/>
              <a:gd name="connsiteX0" fmla="*/ 393983 w 4919075"/>
              <a:gd name="connsiteY0" fmla="*/ 547632 h 3187198"/>
              <a:gd name="connsiteX1" fmla="*/ 4917919 w 4919075"/>
              <a:gd name="connsiteY1" fmla="*/ 551735 h 3187198"/>
              <a:gd name="connsiteX2" fmla="*/ 4917919 w 4919075"/>
              <a:gd name="connsiteY2" fmla="*/ 3180635 h 3187198"/>
              <a:gd name="connsiteX3" fmla="*/ 393983 w 4919075"/>
              <a:gd name="connsiteY3" fmla="*/ 547632 h 3187198"/>
              <a:gd name="connsiteX0" fmla="*/ 17 w 4524663"/>
              <a:gd name="connsiteY0" fmla="*/ 29475 h 2669041"/>
              <a:gd name="connsiteX1" fmla="*/ 4523953 w 4524663"/>
              <a:gd name="connsiteY1" fmla="*/ 33578 h 2669041"/>
              <a:gd name="connsiteX2" fmla="*/ 4523953 w 4524663"/>
              <a:gd name="connsiteY2" fmla="*/ 2662478 h 2669041"/>
              <a:gd name="connsiteX3" fmla="*/ 17 w 4524663"/>
              <a:gd name="connsiteY3" fmla="*/ 29475 h 266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4663" h="2669041">
                <a:moveTo>
                  <a:pt x="17" y="29475"/>
                </a:moveTo>
                <a:cubicBezTo>
                  <a:pt x="10235" y="-38506"/>
                  <a:pt x="3015974" y="32210"/>
                  <a:pt x="4523953" y="33578"/>
                </a:cubicBezTo>
                <a:cubicBezTo>
                  <a:pt x="4523953" y="909878"/>
                  <a:pt x="4521241" y="2794194"/>
                  <a:pt x="4523953" y="2662478"/>
                </a:cubicBezTo>
                <a:cubicBezTo>
                  <a:pt x="4590299" y="-559781"/>
                  <a:pt x="-10201" y="97456"/>
                  <a:pt x="17" y="29475"/>
                </a:cubicBezTo>
                <a:close/>
              </a:path>
            </a:pathLst>
          </a:custGeom>
          <a:gradFill>
            <a:gsLst>
              <a:gs pos="0">
                <a:srgbClr val="151515">
                  <a:alpha val="7000"/>
                </a:srgbClr>
              </a:gs>
              <a:gs pos="100000">
                <a:srgbClr val="00FFB2">
                  <a:alpha val="0"/>
                </a:srgbClr>
              </a:gs>
            </a:gsLst>
            <a:lin ang="5400000" scaled="1"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10D0690-7D86-46B4-B180-6D76649A0AF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14950" y="1885951"/>
            <a:ext cx="2066925" cy="4223085"/>
          </a:xfrm>
          <a:custGeom>
            <a:avLst/>
            <a:gdLst>
              <a:gd name="connsiteX0" fmla="*/ 218495 w 2066925"/>
              <a:gd name="connsiteY0" fmla="*/ 0 h 4223085"/>
              <a:gd name="connsiteX1" fmla="*/ 1848430 w 2066925"/>
              <a:gd name="connsiteY1" fmla="*/ 0 h 4223085"/>
              <a:gd name="connsiteX2" fmla="*/ 2066925 w 2066925"/>
              <a:gd name="connsiteY2" fmla="*/ 218495 h 4223085"/>
              <a:gd name="connsiteX3" fmla="*/ 2066925 w 2066925"/>
              <a:gd name="connsiteY3" fmla="*/ 4004590 h 4223085"/>
              <a:gd name="connsiteX4" fmla="*/ 1848430 w 2066925"/>
              <a:gd name="connsiteY4" fmla="*/ 4223085 h 4223085"/>
              <a:gd name="connsiteX5" fmla="*/ 218495 w 2066925"/>
              <a:gd name="connsiteY5" fmla="*/ 4223085 h 4223085"/>
              <a:gd name="connsiteX6" fmla="*/ 0 w 2066925"/>
              <a:gd name="connsiteY6" fmla="*/ 4004590 h 4223085"/>
              <a:gd name="connsiteX7" fmla="*/ 0 w 2066925"/>
              <a:gd name="connsiteY7" fmla="*/ 218495 h 4223085"/>
              <a:gd name="connsiteX8" fmla="*/ 218495 w 2066925"/>
              <a:gd name="connsiteY8" fmla="*/ 0 h 4223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6925" h="4223085">
                <a:moveTo>
                  <a:pt x="218495" y="0"/>
                </a:moveTo>
                <a:lnTo>
                  <a:pt x="1848430" y="0"/>
                </a:lnTo>
                <a:cubicBezTo>
                  <a:pt x="1969101" y="0"/>
                  <a:pt x="2066925" y="97824"/>
                  <a:pt x="2066925" y="218495"/>
                </a:cubicBezTo>
                <a:lnTo>
                  <a:pt x="2066925" y="4004590"/>
                </a:lnTo>
                <a:cubicBezTo>
                  <a:pt x="2066925" y="4125261"/>
                  <a:pt x="1969101" y="4223085"/>
                  <a:pt x="1848430" y="4223085"/>
                </a:cubicBezTo>
                <a:lnTo>
                  <a:pt x="218495" y="4223085"/>
                </a:lnTo>
                <a:cubicBezTo>
                  <a:pt x="97824" y="4223085"/>
                  <a:pt x="0" y="4125261"/>
                  <a:pt x="0" y="4004590"/>
                </a:cubicBezTo>
                <a:lnTo>
                  <a:pt x="0" y="218495"/>
                </a:lnTo>
                <a:cubicBezTo>
                  <a:pt x="0" y="97824"/>
                  <a:pt x="97824" y="0"/>
                  <a:pt x="218495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545481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783A078-12CE-40EA-A59C-0FC367E0DB1D}"/>
              </a:ext>
            </a:extLst>
          </p:cNvPr>
          <p:cNvSpPr/>
          <p:nvPr userDrawn="1"/>
        </p:nvSpPr>
        <p:spPr>
          <a:xfrm>
            <a:off x="4188541" y="1474839"/>
            <a:ext cx="7174119" cy="4162800"/>
          </a:xfrm>
          <a:prstGeom prst="roundRect">
            <a:avLst>
              <a:gd name="adj" fmla="val 8753"/>
            </a:avLst>
          </a:prstGeom>
          <a:solidFill>
            <a:srgbClr val="00F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C37AE4-7489-4C8C-B520-2931750E34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159" y="2470559"/>
            <a:ext cx="5341745" cy="3091937"/>
          </a:xfrm>
          <a:prstGeom prst="rect">
            <a:avLst/>
          </a:prstGeom>
        </p:spPr>
      </p:pic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FD60BA1A-A3D4-4313-8EE5-6CFD4C4114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10920" y="2660646"/>
            <a:ext cx="4118429" cy="2523335"/>
          </a:xfrm>
          <a:custGeom>
            <a:avLst/>
            <a:gdLst>
              <a:gd name="connsiteX0" fmla="*/ 0 w 2946400"/>
              <a:gd name="connsiteY0" fmla="*/ 0 h 2293258"/>
              <a:gd name="connsiteX1" fmla="*/ 2946400 w 2946400"/>
              <a:gd name="connsiteY1" fmla="*/ 0 h 2293258"/>
              <a:gd name="connsiteX2" fmla="*/ 2946400 w 2946400"/>
              <a:gd name="connsiteY2" fmla="*/ 2293258 h 2293258"/>
              <a:gd name="connsiteX3" fmla="*/ 0 w 2946400"/>
              <a:gd name="connsiteY3" fmla="*/ 2293258 h 22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6400" h="2293258">
                <a:moveTo>
                  <a:pt x="0" y="0"/>
                </a:moveTo>
                <a:lnTo>
                  <a:pt x="2946400" y="0"/>
                </a:lnTo>
                <a:lnTo>
                  <a:pt x="2946400" y="2293258"/>
                </a:lnTo>
                <a:lnTo>
                  <a:pt x="0" y="2293258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69058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90CE83-8F6C-4FB4-B868-D691E565ED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12DFCAB-40EA-403F-AE50-F25C789AAAD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17652" y="0"/>
            <a:ext cx="6674346" cy="5056705"/>
          </a:xfrm>
          <a:custGeom>
            <a:avLst/>
            <a:gdLst>
              <a:gd name="connsiteX0" fmla="*/ 0 w 6674346"/>
              <a:gd name="connsiteY0" fmla="*/ 0 h 5056705"/>
              <a:gd name="connsiteX1" fmla="*/ 6607879 w 6674346"/>
              <a:gd name="connsiteY1" fmla="*/ 0 h 5056705"/>
              <a:gd name="connsiteX2" fmla="*/ 6664056 w 6674346"/>
              <a:gd name="connsiteY2" fmla="*/ 251 h 5056705"/>
              <a:gd name="connsiteX3" fmla="*/ 6664056 w 6674346"/>
              <a:gd name="connsiteY3" fmla="*/ 5053315 h 5056705"/>
              <a:gd name="connsiteX4" fmla="*/ 17952 w 6674346"/>
              <a:gd name="connsiteY4" fmla="*/ 207738 h 5056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346" h="5056705">
                <a:moveTo>
                  <a:pt x="0" y="0"/>
                </a:moveTo>
                <a:lnTo>
                  <a:pt x="6607879" y="0"/>
                </a:lnTo>
                <a:lnTo>
                  <a:pt x="6664056" y="251"/>
                </a:lnTo>
                <a:cubicBezTo>
                  <a:pt x="6664056" y="1684605"/>
                  <a:pt x="6687210" y="5180728"/>
                  <a:pt x="6664056" y="5053315"/>
                </a:cubicBezTo>
                <a:cubicBezTo>
                  <a:pt x="5659060" y="-477008"/>
                  <a:pt x="522740" y="5024120"/>
                  <a:pt x="17952" y="20773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8288144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FC7A0B5-DDB7-4B4A-A688-8F78A6D9A889}"/>
              </a:ext>
            </a:extLst>
          </p:cNvPr>
          <p:cNvSpPr/>
          <p:nvPr userDrawn="1"/>
        </p:nvSpPr>
        <p:spPr>
          <a:xfrm>
            <a:off x="1507002" y="1969391"/>
            <a:ext cx="6074897" cy="2774672"/>
          </a:xfrm>
          <a:prstGeom prst="roundRect">
            <a:avLst>
              <a:gd name="adj" fmla="val 8753"/>
            </a:avLst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99231D-6105-4347-B593-4DD74CB82D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49" b="2041"/>
          <a:stretch/>
        </p:blipFill>
        <p:spPr>
          <a:xfrm>
            <a:off x="5871621" y="1130700"/>
            <a:ext cx="5718418" cy="4748908"/>
          </a:xfrm>
          <a:prstGeom prst="rect">
            <a:avLst/>
          </a:prstGeom>
        </p:spPr>
      </p:pic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5A00C0BF-8D80-44CB-B010-2924FC3DA2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87440" y="1446701"/>
            <a:ext cx="5084905" cy="2774672"/>
          </a:xfrm>
          <a:custGeom>
            <a:avLst/>
            <a:gdLst>
              <a:gd name="connsiteX0" fmla="*/ 0 w 2946400"/>
              <a:gd name="connsiteY0" fmla="*/ 0 h 2293258"/>
              <a:gd name="connsiteX1" fmla="*/ 2946400 w 2946400"/>
              <a:gd name="connsiteY1" fmla="*/ 0 h 2293258"/>
              <a:gd name="connsiteX2" fmla="*/ 2946400 w 2946400"/>
              <a:gd name="connsiteY2" fmla="*/ 2293258 h 2293258"/>
              <a:gd name="connsiteX3" fmla="*/ 0 w 2946400"/>
              <a:gd name="connsiteY3" fmla="*/ 2293258 h 229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6400" h="2293258">
                <a:moveTo>
                  <a:pt x="0" y="0"/>
                </a:moveTo>
                <a:lnTo>
                  <a:pt x="2946400" y="0"/>
                </a:lnTo>
                <a:lnTo>
                  <a:pt x="2946400" y="2293258"/>
                </a:lnTo>
                <a:lnTo>
                  <a:pt x="0" y="2293258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7659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D15FEC-2E0C-4A6D-BDB2-07EDD6FDB97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6F6968-6DA1-47DF-AA92-53DEBD8F3F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619251"/>
            <a:ext cx="12192000" cy="5235403"/>
          </a:xfrm>
          <a:custGeom>
            <a:avLst/>
            <a:gdLst>
              <a:gd name="connsiteX0" fmla="*/ 0 w 12192000"/>
              <a:gd name="connsiteY0" fmla="*/ 0 h 5235403"/>
              <a:gd name="connsiteX1" fmla="*/ 12192000 w 12192000"/>
              <a:gd name="connsiteY1" fmla="*/ 0 h 5235403"/>
              <a:gd name="connsiteX2" fmla="*/ 12192000 w 12192000"/>
              <a:gd name="connsiteY2" fmla="*/ 5235403 h 5235403"/>
              <a:gd name="connsiteX3" fmla="*/ 0 w 12192000"/>
              <a:gd name="connsiteY3" fmla="*/ 5235403 h 5235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235403">
                <a:moveTo>
                  <a:pt x="0" y="0"/>
                </a:moveTo>
                <a:cubicBezTo>
                  <a:pt x="4064000" y="0"/>
                  <a:pt x="7232650" y="2933700"/>
                  <a:pt x="12192000" y="0"/>
                </a:cubicBezTo>
                <a:lnTo>
                  <a:pt x="12192000" y="5235403"/>
                </a:lnTo>
                <a:lnTo>
                  <a:pt x="0" y="52354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86612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215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3DE0609-949F-4419-859E-67C61A84C69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4E05A3-6DF9-4C4D-9569-4D3927F788FA}"/>
              </a:ext>
            </a:extLst>
          </p:cNvPr>
          <p:cNvSpPr/>
          <p:nvPr userDrawn="1"/>
        </p:nvSpPr>
        <p:spPr>
          <a:xfrm>
            <a:off x="0" y="2676822"/>
            <a:ext cx="12192000" cy="4203932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FC2C80E-99D3-4B62-9C66-67990FFA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676822"/>
            <a:ext cx="12192000" cy="4181178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6003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41C10-8AAE-4831-997B-A5E8523208A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40658E0-C65A-4D6C-B2FC-9C7A85D5503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89157" y="1165419"/>
            <a:ext cx="4762379" cy="2681746"/>
          </a:xfrm>
          <a:custGeom>
            <a:avLst/>
            <a:gdLst>
              <a:gd name="connsiteX0" fmla="*/ 388317 w 4762379"/>
              <a:gd name="connsiteY0" fmla="*/ 0 h 2681746"/>
              <a:gd name="connsiteX1" fmla="*/ 4374062 w 4762379"/>
              <a:gd name="connsiteY1" fmla="*/ 0 h 2681746"/>
              <a:gd name="connsiteX2" fmla="*/ 4762379 w 4762379"/>
              <a:gd name="connsiteY2" fmla="*/ 388317 h 2681746"/>
              <a:gd name="connsiteX3" fmla="*/ 4762379 w 4762379"/>
              <a:gd name="connsiteY3" fmla="*/ 2293429 h 2681746"/>
              <a:gd name="connsiteX4" fmla="*/ 4374062 w 4762379"/>
              <a:gd name="connsiteY4" fmla="*/ 2681746 h 2681746"/>
              <a:gd name="connsiteX5" fmla="*/ 388317 w 4762379"/>
              <a:gd name="connsiteY5" fmla="*/ 2681746 h 2681746"/>
              <a:gd name="connsiteX6" fmla="*/ 0 w 4762379"/>
              <a:gd name="connsiteY6" fmla="*/ 2293429 h 2681746"/>
              <a:gd name="connsiteX7" fmla="*/ 0 w 4762379"/>
              <a:gd name="connsiteY7" fmla="*/ 388317 h 2681746"/>
              <a:gd name="connsiteX8" fmla="*/ 388317 w 4762379"/>
              <a:gd name="connsiteY8" fmla="*/ 0 h 2681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62379" h="2681746">
                <a:moveTo>
                  <a:pt x="388317" y="0"/>
                </a:moveTo>
                <a:lnTo>
                  <a:pt x="4374062" y="0"/>
                </a:lnTo>
                <a:cubicBezTo>
                  <a:pt x="4588524" y="0"/>
                  <a:pt x="4762379" y="173855"/>
                  <a:pt x="4762379" y="388317"/>
                </a:cubicBezTo>
                <a:lnTo>
                  <a:pt x="4762379" y="2293429"/>
                </a:lnTo>
                <a:cubicBezTo>
                  <a:pt x="4762379" y="2507891"/>
                  <a:pt x="4588524" y="2681746"/>
                  <a:pt x="4374062" y="2681746"/>
                </a:cubicBezTo>
                <a:lnTo>
                  <a:pt x="388317" y="2681746"/>
                </a:lnTo>
                <a:cubicBezTo>
                  <a:pt x="173855" y="2681746"/>
                  <a:pt x="0" y="2507891"/>
                  <a:pt x="0" y="2293429"/>
                </a:cubicBezTo>
                <a:lnTo>
                  <a:pt x="0" y="388317"/>
                </a:lnTo>
                <a:cubicBezTo>
                  <a:pt x="0" y="173855"/>
                  <a:pt x="173855" y="0"/>
                  <a:pt x="388317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38C2ADC-3E87-4C52-B1FC-8D2279E68B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89156" y="4194714"/>
            <a:ext cx="1830222" cy="1851167"/>
          </a:xfrm>
          <a:custGeom>
            <a:avLst/>
            <a:gdLst>
              <a:gd name="connsiteX0" fmla="*/ 212708 w 1830222"/>
              <a:gd name="connsiteY0" fmla="*/ 0 h 1851167"/>
              <a:gd name="connsiteX1" fmla="*/ 1617514 w 1830222"/>
              <a:gd name="connsiteY1" fmla="*/ 0 h 1851167"/>
              <a:gd name="connsiteX2" fmla="*/ 1830222 w 1830222"/>
              <a:gd name="connsiteY2" fmla="*/ 212708 h 1851167"/>
              <a:gd name="connsiteX3" fmla="*/ 1830222 w 1830222"/>
              <a:gd name="connsiteY3" fmla="*/ 1638459 h 1851167"/>
              <a:gd name="connsiteX4" fmla="*/ 1617514 w 1830222"/>
              <a:gd name="connsiteY4" fmla="*/ 1851167 h 1851167"/>
              <a:gd name="connsiteX5" fmla="*/ 212708 w 1830222"/>
              <a:gd name="connsiteY5" fmla="*/ 1851167 h 1851167"/>
              <a:gd name="connsiteX6" fmla="*/ 0 w 1830222"/>
              <a:gd name="connsiteY6" fmla="*/ 1638459 h 1851167"/>
              <a:gd name="connsiteX7" fmla="*/ 0 w 1830222"/>
              <a:gd name="connsiteY7" fmla="*/ 212708 h 1851167"/>
              <a:gd name="connsiteX8" fmla="*/ 212708 w 1830222"/>
              <a:gd name="connsiteY8" fmla="*/ 0 h 1851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0222" h="1851167">
                <a:moveTo>
                  <a:pt x="212708" y="0"/>
                </a:moveTo>
                <a:lnTo>
                  <a:pt x="1617514" y="0"/>
                </a:lnTo>
                <a:cubicBezTo>
                  <a:pt x="1734989" y="0"/>
                  <a:pt x="1830222" y="95233"/>
                  <a:pt x="1830222" y="212708"/>
                </a:cubicBezTo>
                <a:lnTo>
                  <a:pt x="1830222" y="1638459"/>
                </a:lnTo>
                <a:cubicBezTo>
                  <a:pt x="1830222" y="1755934"/>
                  <a:pt x="1734989" y="1851167"/>
                  <a:pt x="1617514" y="1851167"/>
                </a:cubicBezTo>
                <a:lnTo>
                  <a:pt x="212708" y="1851167"/>
                </a:lnTo>
                <a:cubicBezTo>
                  <a:pt x="95233" y="1851167"/>
                  <a:pt x="0" y="1755934"/>
                  <a:pt x="0" y="1638459"/>
                </a:cubicBezTo>
                <a:lnTo>
                  <a:pt x="0" y="212708"/>
                </a:lnTo>
                <a:cubicBezTo>
                  <a:pt x="0" y="95233"/>
                  <a:pt x="95233" y="0"/>
                  <a:pt x="212708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ECEDF85-3142-4F0E-A7F3-02DBFB8012A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144535" y="4222369"/>
            <a:ext cx="1830223" cy="1851167"/>
          </a:xfrm>
          <a:custGeom>
            <a:avLst/>
            <a:gdLst>
              <a:gd name="connsiteX0" fmla="*/ 212709 w 1830223"/>
              <a:gd name="connsiteY0" fmla="*/ 0 h 1851167"/>
              <a:gd name="connsiteX1" fmla="*/ 1617514 w 1830223"/>
              <a:gd name="connsiteY1" fmla="*/ 0 h 1851167"/>
              <a:gd name="connsiteX2" fmla="*/ 1830223 w 1830223"/>
              <a:gd name="connsiteY2" fmla="*/ 212709 h 1851167"/>
              <a:gd name="connsiteX3" fmla="*/ 1830223 w 1830223"/>
              <a:gd name="connsiteY3" fmla="*/ 1638458 h 1851167"/>
              <a:gd name="connsiteX4" fmla="*/ 1617514 w 1830223"/>
              <a:gd name="connsiteY4" fmla="*/ 1851167 h 1851167"/>
              <a:gd name="connsiteX5" fmla="*/ 212709 w 1830223"/>
              <a:gd name="connsiteY5" fmla="*/ 1851167 h 1851167"/>
              <a:gd name="connsiteX6" fmla="*/ 0 w 1830223"/>
              <a:gd name="connsiteY6" fmla="*/ 1638458 h 1851167"/>
              <a:gd name="connsiteX7" fmla="*/ 0 w 1830223"/>
              <a:gd name="connsiteY7" fmla="*/ 212709 h 1851167"/>
              <a:gd name="connsiteX8" fmla="*/ 212709 w 1830223"/>
              <a:gd name="connsiteY8" fmla="*/ 0 h 1851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0223" h="1851167">
                <a:moveTo>
                  <a:pt x="212709" y="0"/>
                </a:moveTo>
                <a:lnTo>
                  <a:pt x="1617514" y="0"/>
                </a:lnTo>
                <a:cubicBezTo>
                  <a:pt x="1734990" y="0"/>
                  <a:pt x="1830223" y="95233"/>
                  <a:pt x="1830223" y="212709"/>
                </a:cubicBezTo>
                <a:lnTo>
                  <a:pt x="1830223" y="1638458"/>
                </a:lnTo>
                <a:cubicBezTo>
                  <a:pt x="1830223" y="1755934"/>
                  <a:pt x="1734990" y="1851167"/>
                  <a:pt x="1617514" y="1851167"/>
                </a:cubicBezTo>
                <a:lnTo>
                  <a:pt x="212709" y="1851167"/>
                </a:lnTo>
                <a:cubicBezTo>
                  <a:pt x="95233" y="1851167"/>
                  <a:pt x="0" y="1755934"/>
                  <a:pt x="0" y="1638458"/>
                </a:cubicBezTo>
                <a:lnTo>
                  <a:pt x="0" y="212709"/>
                </a:lnTo>
                <a:cubicBezTo>
                  <a:pt x="0" y="95233"/>
                  <a:pt x="95233" y="0"/>
                  <a:pt x="212709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C1666C3-0291-4E58-9A90-5C416CE7D0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99914" y="4222369"/>
            <a:ext cx="1830222" cy="1851167"/>
          </a:xfrm>
          <a:custGeom>
            <a:avLst/>
            <a:gdLst>
              <a:gd name="connsiteX0" fmla="*/ 212708 w 1830222"/>
              <a:gd name="connsiteY0" fmla="*/ 0 h 1851167"/>
              <a:gd name="connsiteX1" fmla="*/ 1617514 w 1830222"/>
              <a:gd name="connsiteY1" fmla="*/ 0 h 1851167"/>
              <a:gd name="connsiteX2" fmla="*/ 1830222 w 1830222"/>
              <a:gd name="connsiteY2" fmla="*/ 212708 h 1851167"/>
              <a:gd name="connsiteX3" fmla="*/ 1830222 w 1830222"/>
              <a:gd name="connsiteY3" fmla="*/ 1638459 h 1851167"/>
              <a:gd name="connsiteX4" fmla="*/ 1617514 w 1830222"/>
              <a:gd name="connsiteY4" fmla="*/ 1851167 h 1851167"/>
              <a:gd name="connsiteX5" fmla="*/ 212708 w 1830222"/>
              <a:gd name="connsiteY5" fmla="*/ 1851167 h 1851167"/>
              <a:gd name="connsiteX6" fmla="*/ 0 w 1830222"/>
              <a:gd name="connsiteY6" fmla="*/ 1638459 h 1851167"/>
              <a:gd name="connsiteX7" fmla="*/ 0 w 1830222"/>
              <a:gd name="connsiteY7" fmla="*/ 212708 h 1851167"/>
              <a:gd name="connsiteX8" fmla="*/ 212708 w 1830222"/>
              <a:gd name="connsiteY8" fmla="*/ 0 h 1851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0222" h="1851167">
                <a:moveTo>
                  <a:pt x="212708" y="0"/>
                </a:moveTo>
                <a:lnTo>
                  <a:pt x="1617514" y="0"/>
                </a:lnTo>
                <a:cubicBezTo>
                  <a:pt x="1734989" y="0"/>
                  <a:pt x="1830222" y="95233"/>
                  <a:pt x="1830222" y="212708"/>
                </a:cubicBezTo>
                <a:lnTo>
                  <a:pt x="1830222" y="1638459"/>
                </a:lnTo>
                <a:cubicBezTo>
                  <a:pt x="1830222" y="1755934"/>
                  <a:pt x="1734989" y="1851167"/>
                  <a:pt x="1617514" y="1851167"/>
                </a:cubicBezTo>
                <a:lnTo>
                  <a:pt x="212708" y="1851167"/>
                </a:lnTo>
                <a:cubicBezTo>
                  <a:pt x="95233" y="1851167"/>
                  <a:pt x="0" y="1755934"/>
                  <a:pt x="0" y="1638459"/>
                </a:cubicBezTo>
                <a:lnTo>
                  <a:pt x="0" y="212708"/>
                </a:lnTo>
                <a:cubicBezTo>
                  <a:pt x="0" y="95233"/>
                  <a:pt x="95233" y="0"/>
                  <a:pt x="212708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9DDA2F0-C650-4025-9521-0F28A85BD07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655293" y="4194713"/>
            <a:ext cx="1830222" cy="1851167"/>
          </a:xfrm>
          <a:custGeom>
            <a:avLst/>
            <a:gdLst>
              <a:gd name="connsiteX0" fmla="*/ 212708 w 1830222"/>
              <a:gd name="connsiteY0" fmla="*/ 0 h 1851167"/>
              <a:gd name="connsiteX1" fmla="*/ 1617514 w 1830222"/>
              <a:gd name="connsiteY1" fmla="*/ 0 h 1851167"/>
              <a:gd name="connsiteX2" fmla="*/ 1830222 w 1830222"/>
              <a:gd name="connsiteY2" fmla="*/ 212708 h 1851167"/>
              <a:gd name="connsiteX3" fmla="*/ 1830222 w 1830222"/>
              <a:gd name="connsiteY3" fmla="*/ 1638459 h 1851167"/>
              <a:gd name="connsiteX4" fmla="*/ 1617514 w 1830222"/>
              <a:gd name="connsiteY4" fmla="*/ 1851167 h 1851167"/>
              <a:gd name="connsiteX5" fmla="*/ 212708 w 1830222"/>
              <a:gd name="connsiteY5" fmla="*/ 1851167 h 1851167"/>
              <a:gd name="connsiteX6" fmla="*/ 0 w 1830222"/>
              <a:gd name="connsiteY6" fmla="*/ 1638459 h 1851167"/>
              <a:gd name="connsiteX7" fmla="*/ 0 w 1830222"/>
              <a:gd name="connsiteY7" fmla="*/ 212708 h 1851167"/>
              <a:gd name="connsiteX8" fmla="*/ 212708 w 1830222"/>
              <a:gd name="connsiteY8" fmla="*/ 0 h 1851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30222" h="1851167">
                <a:moveTo>
                  <a:pt x="212708" y="0"/>
                </a:moveTo>
                <a:lnTo>
                  <a:pt x="1617514" y="0"/>
                </a:lnTo>
                <a:cubicBezTo>
                  <a:pt x="1734989" y="0"/>
                  <a:pt x="1830222" y="95233"/>
                  <a:pt x="1830222" y="212708"/>
                </a:cubicBezTo>
                <a:lnTo>
                  <a:pt x="1830222" y="1638459"/>
                </a:lnTo>
                <a:cubicBezTo>
                  <a:pt x="1830222" y="1755934"/>
                  <a:pt x="1734989" y="1851167"/>
                  <a:pt x="1617514" y="1851167"/>
                </a:cubicBezTo>
                <a:lnTo>
                  <a:pt x="212708" y="1851167"/>
                </a:lnTo>
                <a:cubicBezTo>
                  <a:pt x="95233" y="1851167"/>
                  <a:pt x="0" y="1755934"/>
                  <a:pt x="0" y="1638459"/>
                </a:cubicBezTo>
                <a:lnTo>
                  <a:pt x="0" y="212708"/>
                </a:lnTo>
                <a:cubicBezTo>
                  <a:pt x="0" y="95233"/>
                  <a:pt x="95233" y="0"/>
                  <a:pt x="212708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4961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6B59C97-265C-41C4-AA14-6FF12D3D8E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59446" y="1314081"/>
            <a:ext cx="2220685" cy="2610042"/>
          </a:xfrm>
          <a:custGeom>
            <a:avLst/>
            <a:gdLst>
              <a:gd name="connsiteX0" fmla="*/ 0 w 2220685"/>
              <a:gd name="connsiteY0" fmla="*/ 0 h 2610042"/>
              <a:gd name="connsiteX1" fmla="*/ 2220685 w 2220685"/>
              <a:gd name="connsiteY1" fmla="*/ 0 h 2610042"/>
              <a:gd name="connsiteX2" fmla="*/ 2220685 w 2220685"/>
              <a:gd name="connsiteY2" fmla="*/ 2610042 h 2610042"/>
              <a:gd name="connsiteX3" fmla="*/ 0 w 2220685"/>
              <a:gd name="connsiteY3" fmla="*/ 2610042 h 261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0685" h="2610042">
                <a:moveTo>
                  <a:pt x="0" y="0"/>
                </a:moveTo>
                <a:lnTo>
                  <a:pt x="2220685" y="0"/>
                </a:lnTo>
                <a:lnTo>
                  <a:pt x="2220685" y="2610042"/>
                </a:lnTo>
                <a:lnTo>
                  <a:pt x="0" y="2610042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E49AE8E-1C1E-4F5E-9A32-397EB62A32D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80131" y="1314080"/>
            <a:ext cx="2220685" cy="2610042"/>
          </a:xfrm>
          <a:custGeom>
            <a:avLst/>
            <a:gdLst>
              <a:gd name="connsiteX0" fmla="*/ 0 w 2220685"/>
              <a:gd name="connsiteY0" fmla="*/ 0 h 2610042"/>
              <a:gd name="connsiteX1" fmla="*/ 2220685 w 2220685"/>
              <a:gd name="connsiteY1" fmla="*/ 0 h 2610042"/>
              <a:gd name="connsiteX2" fmla="*/ 2220685 w 2220685"/>
              <a:gd name="connsiteY2" fmla="*/ 2610042 h 2610042"/>
              <a:gd name="connsiteX3" fmla="*/ 0 w 2220685"/>
              <a:gd name="connsiteY3" fmla="*/ 2610042 h 261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0685" h="2610042">
                <a:moveTo>
                  <a:pt x="0" y="0"/>
                </a:moveTo>
                <a:lnTo>
                  <a:pt x="2220685" y="0"/>
                </a:lnTo>
                <a:lnTo>
                  <a:pt x="2220685" y="2610042"/>
                </a:lnTo>
                <a:lnTo>
                  <a:pt x="0" y="2610042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AF72DB4-9FB0-4A22-BD36-7AF24077F4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00816" y="998394"/>
            <a:ext cx="2467950" cy="3109149"/>
          </a:xfrm>
          <a:custGeom>
            <a:avLst/>
            <a:gdLst>
              <a:gd name="connsiteX0" fmla="*/ 0 w 2467950"/>
              <a:gd name="connsiteY0" fmla="*/ 0 h 3109149"/>
              <a:gd name="connsiteX1" fmla="*/ 2467950 w 2467950"/>
              <a:gd name="connsiteY1" fmla="*/ 0 h 3109149"/>
              <a:gd name="connsiteX2" fmla="*/ 2467950 w 2467950"/>
              <a:gd name="connsiteY2" fmla="*/ 3109149 h 3109149"/>
              <a:gd name="connsiteX3" fmla="*/ 0 w 2467950"/>
              <a:gd name="connsiteY3" fmla="*/ 3109149 h 3109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7950" h="3109149">
                <a:moveTo>
                  <a:pt x="0" y="0"/>
                </a:moveTo>
                <a:lnTo>
                  <a:pt x="2467950" y="0"/>
                </a:lnTo>
                <a:lnTo>
                  <a:pt x="2467950" y="3109149"/>
                </a:lnTo>
                <a:lnTo>
                  <a:pt x="0" y="3109149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B12164F-A5B1-489F-B31E-D369274227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68766" y="1314080"/>
            <a:ext cx="2220685" cy="2610042"/>
          </a:xfrm>
          <a:custGeom>
            <a:avLst/>
            <a:gdLst>
              <a:gd name="connsiteX0" fmla="*/ 0 w 2220685"/>
              <a:gd name="connsiteY0" fmla="*/ 0 h 2610042"/>
              <a:gd name="connsiteX1" fmla="*/ 2220685 w 2220685"/>
              <a:gd name="connsiteY1" fmla="*/ 0 h 2610042"/>
              <a:gd name="connsiteX2" fmla="*/ 2220685 w 2220685"/>
              <a:gd name="connsiteY2" fmla="*/ 2610042 h 2610042"/>
              <a:gd name="connsiteX3" fmla="*/ 0 w 2220685"/>
              <a:gd name="connsiteY3" fmla="*/ 2610042 h 261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0685" h="2610042">
                <a:moveTo>
                  <a:pt x="0" y="0"/>
                </a:moveTo>
                <a:lnTo>
                  <a:pt x="2220685" y="0"/>
                </a:lnTo>
                <a:lnTo>
                  <a:pt x="2220685" y="2610042"/>
                </a:lnTo>
                <a:lnTo>
                  <a:pt x="0" y="2610042"/>
                </a:ln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6969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E62C5F4-CC98-41A4-A29E-177CAE08055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138C43-C9B8-4D30-B420-4E9EC8E83068}"/>
              </a:ext>
            </a:extLst>
          </p:cNvPr>
          <p:cNvSpPr/>
          <p:nvPr userDrawn="1"/>
        </p:nvSpPr>
        <p:spPr>
          <a:xfrm>
            <a:off x="6666271" y="0"/>
            <a:ext cx="5525729" cy="6858000"/>
          </a:xfrm>
          <a:prstGeom prst="rect">
            <a:avLst/>
          </a:prstGeom>
          <a:solidFill>
            <a:srgbClr val="00F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D0D9B2-CD30-439B-9A1A-544D0755958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66270" y="0"/>
            <a:ext cx="5525729" cy="6858000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53728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724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74" r:id="rId7"/>
    <p:sldLayoutId id="2147483675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6" r:id="rId28"/>
    <p:sldLayoutId id="2147483677" r:id="rId29"/>
    <p:sldLayoutId id="2147483678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C6C0B8-8317-0B49-9326-2D250ECFCB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13" r="331"/>
          <a:stretch/>
        </p:blipFill>
        <p:spPr>
          <a:xfrm>
            <a:off x="2615908" y="255800"/>
            <a:ext cx="9510585" cy="5623870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CBC458-D280-4808-B462-A7D1E7156411}"/>
              </a:ext>
            </a:extLst>
          </p:cNvPr>
          <p:cNvSpPr/>
          <p:nvPr/>
        </p:nvSpPr>
        <p:spPr>
          <a:xfrm>
            <a:off x="5183070" y="37993"/>
            <a:ext cx="7023957" cy="4357787"/>
          </a:xfrm>
          <a:custGeom>
            <a:avLst/>
            <a:gdLst>
              <a:gd name="connsiteX0" fmla="*/ 0 w 3429000"/>
              <a:gd name="connsiteY0" fmla="*/ 0 h 2628900"/>
              <a:gd name="connsiteX1" fmla="*/ 3429000 w 3429000"/>
              <a:gd name="connsiteY1" fmla="*/ 0 h 2628900"/>
              <a:gd name="connsiteX2" fmla="*/ 3429000 w 3429000"/>
              <a:gd name="connsiteY2" fmla="*/ 2628900 h 2628900"/>
              <a:gd name="connsiteX3" fmla="*/ 0 w 3429000"/>
              <a:gd name="connsiteY3" fmla="*/ 2628900 h 2628900"/>
              <a:gd name="connsiteX4" fmla="*/ 0 w 3429000"/>
              <a:gd name="connsiteY4" fmla="*/ 0 h 2628900"/>
              <a:gd name="connsiteX0" fmla="*/ 372533 w 3801533"/>
              <a:gd name="connsiteY0" fmla="*/ 0 h 3086100"/>
              <a:gd name="connsiteX1" fmla="*/ 3801533 w 3801533"/>
              <a:gd name="connsiteY1" fmla="*/ 0 h 3086100"/>
              <a:gd name="connsiteX2" fmla="*/ 3801533 w 3801533"/>
              <a:gd name="connsiteY2" fmla="*/ 2628900 h 3086100"/>
              <a:gd name="connsiteX3" fmla="*/ 372533 w 3801533"/>
              <a:gd name="connsiteY3" fmla="*/ 2628900 h 3086100"/>
              <a:gd name="connsiteX4" fmla="*/ 372533 w 3801533"/>
              <a:gd name="connsiteY4" fmla="*/ 0 h 3086100"/>
              <a:gd name="connsiteX0" fmla="*/ 0 w 4495800"/>
              <a:gd name="connsiteY0" fmla="*/ 38100 h 2820811"/>
              <a:gd name="connsiteX1" fmla="*/ 4495800 w 4495800"/>
              <a:gd name="connsiteY1" fmla="*/ 0 h 2820811"/>
              <a:gd name="connsiteX2" fmla="*/ 4495800 w 4495800"/>
              <a:gd name="connsiteY2" fmla="*/ 2628900 h 2820811"/>
              <a:gd name="connsiteX3" fmla="*/ 1066800 w 4495800"/>
              <a:gd name="connsiteY3" fmla="*/ 2628900 h 2820811"/>
              <a:gd name="connsiteX4" fmla="*/ 0 w 4495800"/>
              <a:gd name="connsiteY4" fmla="*/ 38100 h 2820811"/>
              <a:gd name="connsiteX0" fmla="*/ 0 w 4495800"/>
              <a:gd name="connsiteY0" fmla="*/ 38100 h 2820811"/>
              <a:gd name="connsiteX1" fmla="*/ 4495800 w 4495800"/>
              <a:gd name="connsiteY1" fmla="*/ 0 h 2820811"/>
              <a:gd name="connsiteX2" fmla="*/ 4495800 w 4495800"/>
              <a:gd name="connsiteY2" fmla="*/ 2628900 h 2820811"/>
              <a:gd name="connsiteX3" fmla="*/ 2019300 w 4495800"/>
              <a:gd name="connsiteY3" fmla="*/ 2628900 h 2820811"/>
              <a:gd name="connsiteX4" fmla="*/ 0 w 4495800"/>
              <a:gd name="connsiteY4" fmla="*/ 38100 h 2820811"/>
              <a:gd name="connsiteX0" fmla="*/ 20473 w 4516273"/>
              <a:gd name="connsiteY0" fmla="*/ 38100 h 2719211"/>
              <a:gd name="connsiteX1" fmla="*/ 4516273 w 4516273"/>
              <a:gd name="connsiteY1" fmla="*/ 0 h 2719211"/>
              <a:gd name="connsiteX2" fmla="*/ 4516273 w 4516273"/>
              <a:gd name="connsiteY2" fmla="*/ 2628900 h 2719211"/>
              <a:gd name="connsiteX3" fmla="*/ 2039773 w 4516273"/>
              <a:gd name="connsiteY3" fmla="*/ 2628900 h 2719211"/>
              <a:gd name="connsiteX4" fmla="*/ 20473 w 4516273"/>
              <a:gd name="connsiteY4" fmla="*/ 38100 h 2719211"/>
              <a:gd name="connsiteX0" fmla="*/ 0 w 4495800"/>
              <a:gd name="connsiteY0" fmla="*/ 38100 h 2628913"/>
              <a:gd name="connsiteX1" fmla="*/ 4495800 w 4495800"/>
              <a:gd name="connsiteY1" fmla="*/ 0 h 2628913"/>
              <a:gd name="connsiteX2" fmla="*/ 4495800 w 4495800"/>
              <a:gd name="connsiteY2" fmla="*/ 2628900 h 2628913"/>
              <a:gd name="connsiteX3" fmla="*/ 0 w 4495800"/>
              <a:gd name="connsiteY3" fmla="*/ 38100 h 2628913"/>
              <a:gd name="connsiteX0" fmla="*/ 0 w 4495800"/>
              <a:gd name="connsiteY0" fmla="*/ 38100 h 2628900"/>
              <a:gd name="connsiteX1" fmla="*/ 4495800 w 4495800"/>
              <a:gd name="connsiteY1" fmla="*/ 0 h 2628900"/>
              <a:gd name="connsiteX2" fmla="*/ 4495800 w 4495800"/>
              <a:gd name="connsiteY2" fmla="*/ 2628900 h 2628900"/>
              <a:gd name="connsiteX3" fmla="*/ 0 w 4495800"/>
              <a:gd name="connsiteY3" fmla="*/ 38100 h 2628900"/>
              <a:gd name="connsiteX0" fmla="*/ 0 w 4523936"/>
              <a:gd name="connsiteY0" fmla="*/ 0 h 2633003"/>
              <a:gd name="connsiteX1" fmla="*/ 4523936 w 4523936"/>
              <a:gd name="connsiteY1" fmla="*/ 4103 h 2633003"/>
              <a:gd name="connsiteX2" fmla="*/ 4523936 w 4523936"/>
              <a:gd name="connsiteY2" fmla="*/ 2633003 h 2633003"/>
              <a:gd name="connsiteX3" fmla="*/ 0 w 4523936"/>
              <a:gd name="connsiteY3" fmla="*/ 0 h 2633003"/>
              <a:gd name="connsiteX0" fmla="*/ 0 w 4523936"/>
              <a:gd name="connsiteY0" fmla="*/ 0 h 2633003"/>
              <a:gd name="connsiteX1" fmla="*/ 4523936 w 4523936"/>
              <a:gd name="connsiteY1" fmla="*/ 4103 h 2633003"/>
              <a:gd name="connsiteX2" fmla="*/ 4523936 w 4523936"/>
              <a:gd name="connsiteY2" fmla="*/ 2633003 h 2633003"/>
              <a:gd name="connsiteX3" fmla="*/ 0 w 4523936"/>
              <a:gd name="connsiteY3" fmla="*/ 0 h 2633003"/>
              <a:gd name="connsiteX0" fmla="*/ 0 w 4654607"/>
              <a:gd name="connsiteY0" fmla="*/ 0 h 2793801"/>
              <a:gd name="connsiteX1" fmla="*/ 4523936 w 4654607"/>
              <a:gd name="connsiteY1" fmla="*/ 4103 h 2793801"/>
              <a:gd name="connsiteX2" fmla="*/ 4523936 w 4654607"/>
              <a:gd name="connsiteY2" fmla="*/ 2633003 h 2793801"/>
              <a:gd name="connsiteX3" fmla="*/ 0 w 4654607"/>
              <a:gd name="connsiteY3" fmla="*/ 0 h 2793801"/>
              <a:gd name="connsiteX0" fmla="*/ 0 w 4524952"/>
              <a:gd name="connsiteY0" fmla="*/ 0 h 2639566"/>
              <a:gd name="connsiteX1" fmla="*/ 4523936 w 4524952"/>
              <a:gd name="connsiteY1" fmla="*/ 4103 h 2639566"/>
              <a:gd name="connsiteX2" fmla="*/ 4523936 w 4524952"/>
              <a:gd name="connsiteY2" fmla="*/ 2633003 h 2639566"/>
              <a:gd name="connsiteX3" fmla="*/ 0 w 4524952"/>
              <a:gd name="connsiteY3" fmla="*/ 0 h 2639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4952" h="2639566">
                <a:moveTo>
                  <a:pt x="0" y="0"/>
                </a:moveTo>
                <a:lnTo>
                  <a:pt x="4523936" y="4103"/>
                </a:lnTo>
                <a:cubicBezTo>
                  <a:pt x="4523936" y="880403"/>
                  <a:pt x="4521224" y="2764719"/>
                  <a:pt x="4523936" y="2633003"/>
                </a:cubicBezTo>
                <a:cubicBezTo>
                  <a:pt x="4590282" y="-589256"/>
                  <a:pt x="1392701" y="2520168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FFB2">
                  <a:alpha val="2000"/>
                </a:srgb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A1507C3-3A80-45A7-802E-5123A83C73C4}"/>
              </a:ext>
            </a:extLst>
          </p:cNvPr>
          <p:cNvCxnSpPr>
            <a:cxnSpLocks/>
          </p:cNvCxnSpPr>
          <p:nvPr/>
        </p:nvCxnSpPr>
        <p:spPr>
          <a:xfrm>
            <a:off x="11256601" y="5991661"/>
            <a:ext cx="0" cy="866339"/>
          </a:xfrm>
          <a:prstGeom prst="line">
            <a:avLst/>
          </a:prstGeom>
          <a:ln w="38100">
            <a:solidFill>
              <a:srgbClr val="00FFB2">
                <a:alpha val="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48D475EB-D905-40C1-9A72-D21D29274BF3}"/>
              </a:ext>
            </a:extLst>
          </p:cNvPr>
          <p:cNvSpPr/>
          <p:nvPr/>
        </p:nvSpPr>
        <p:spPr>
          <a:xfrm>
            <a:off x="11181940" y="5917000"/>
            <a:ext cx="149321" cy="149321"/>
          </a:xfrm>
          <a:prstGeom prst="ellipse">
            <a:avLst/>
          </a:prstGeom>
          <a:solidFill>
            <a:srgbClr val="00FFB2">
              <a:alpha val="2000"/>
            </a:srgbClr>
          </a:solidFill>
          <a:ln>
            <a:noFill/>
          </a:ln>
          <a:effectLst>
            <a:glow rad="139700">
              <a:srgbClr val="00FFB2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9" name="Rectangle 4">
            <a:extLst>
              <a:ext uri="{FF2B5EF4-FFF2-40B4-BE49-F238E27FC236}">
                <a16:creationId xmlns:a16="http://schemas.microsoft.com/office/drawing/2014/main" id="{A053F49B-AFE6-41EC-973F-1D2F44D16052}"/>
              </a:ext>
            </a:extLst>
          </p:cNvPr>
          <p:cNvSpPr/>
          <p:nvPr/>
        </p:nvSpPr>
        <p:spPr>
          <a:xfrm rot="10800000">
            <a:off x="24022" y="2244151"/>
            <a:ext cx="5887774" cy="4797137"/>
          </a:xfrm>
          <a:custGeom>
            <a:avLst/>
            <a:gdLst>
              <a:gd name="connsiteX0" fmla="*/ 0 w 3429000"/>
              <a:gd name="connsiteY0" fmla="*/ 0 h 2628900"/>
              <a:gd name="connsiteX1" fmla="*/ 3429000 w 3429000"/>
              <a:gd name="connsiteY1" fmla="*/ 0 h 2628900"/>
              <a:gd name="connsiteX2" fmla="*/ 3429000 w 3429000"/>
              <a:gd name="connsiteY2" fmla="*/ 2628900 h 2628900"/>
              <a:gd name="connsiteX3" fmla="*/ 0 w 3429000"/>
              <a:gd name="connsiteY3" fmla="*/ 2628900 h 2628900"/>
              <a:gd name="connsiteX4" fmla="*/ 0 w 3429000"/>
              <a:gd name="connsiteY4" fmla="*/ 0 h 2628900"/>
              <a:gd name="connsiteX0" fmla="*/ 372533 w 3801533"/>
              <a:gd name="connsiteY0" fmla="*/ 0 h 3086100"/>
              <a:gd name="connsiteX1" fmla="*/ 3801533 w 3801533"/>
              <a:gd name="connsiteY1" fmla="*/ 0 h 3086100"/>
              <a:gd name="connsiteX2" fmla="*/ 3801533 w 3801533"/>
              <a:gd name="connsiteY2" fmla="*/ 2628900 h 3086100"/>
              <a:gd name="connsiteX3" fmla="*/ 372533 w 3801533"/>
              <a:gd name="connsiteY3" fmla="*/ 2628900 h 3086100"/>
              <a:gd name="connsiteX4" fmla="*/ 372533 w 3801533"/>
              <a:gd name="connsiteY4" fmla="*/ 0 h 3086100"/>
              <a:gd name="connsiteX0" fmla="*/ 0 w 4495800"/>
              <a:gd name="connsiteY0" fmla="*/ 38100 h 2820811"/>
              <a:gd name="connsiteX1" fmla="*/ 4495800 w 4495800"/>
              <a:gd name="connsiteY1" fmla="*/ 0 h 2820811"/>
              <a:gd name="connsiteX2" fmla="*/ 4495800 w 4495800"/>
              <a:gd name="connsiteY2" fmla="*/ 2628900 h 2820811"/>
              <a:gd name="connsiteX3" fmla="*/ 1066800 w 4495800"/>
              <a:gd name="connsiteY3" fmla="*/ 2628900 h 2820811"/>
              <a:gd name="connsiteX4" fmla="*/ 0 w 4495800"/>
              <a:gd name="connsiteY4" fmla="*/ 38100 h 2820811"/>
              <a:gd name="connsiteX0" fmla="*/ 0 w 4495800"/>
              <a:gd name="connsiteY0" fmla="*/ 38100 h 2820811"/>
              <a:gd name="connsiteX1" fmla="*/ 4495800 w 4495800"/>
              <a:gd name="connsiteY1" fmla="*/ 0 h 2820811"/>
              <a:gd name="connsiteX2" fmla="*/ 4495800 w 4495800"/>
              <a:gd name="connsiteY2" fmla="*/ 2628900 h 2820811"/>
              <a:gd name="connsiteX3" fmla="*/ 2019300 w 4495800"/>
              <a:gd name="connsiteY3" fmla="*/ 2628900 h 2820811"/>
              <a:gd name="connsiteX4" fmla="*/ 0 w 4495800"/>
              <a:gd name="connsiteY4" fmla="*/ 38100 h 2820811"/>
              <a:gd name="connsiteX0" fmla="*/ 20473 w 4516273"/>
              <a:gd name="connsiteY0" fmla="*/ 38100 h 2719211"/>
              <a:gd name="connsiteX1" fmla="*/ 4516273 w 4516273"/>
              <a:gd name="connsiteY1" fmla="*/ 0 h 2719211"/>
              <a:gd name="connsiteX2" fmla="*/ 4516273 w 4516273"/>
              <a:gd name="connsiteY2" fmla="*/ 2628900 h 2719211"/>
              <a:gd name="connsiteX3" fmla="*/ 2039773 w 4516273"/>
              <a:gd name="connsiteY3" fmla="*/ 2628900 h 2719211"/>
              <a:gd name="connsiteX4" fmla="*/ 20473 w 4516273"/>
              <a:gd name="connsiteY4" fmla="*/ 38100 h 2719211"/>
              <a:gd name="connsiteX0" fmla="*/ 0 w 4495800"/>
              <a:gd name="connsiteY0" fmla="*/ 38100 h 2628913"/>
              <a:gd name="connsiteX1" fmla="*/ 4495800 w 4495800"/>
              <a:gd name="connsiteY1" fmla="*/ 0 h 2628913"/>
              <a:gd name="connsiteX2" fmla="*/ 4495800 w 4495800"/>
              <a:gd name="connsiteY2" fmla="*/ 2628900 h 2628913"/>
              <a:gd name="connsiteX3" fmla="*/ 0 w 4495800"/>
              <a:gd name="connsiteY3" fmla="*/ 38100 h 2628913"/>
              <a:gd name="connsiteX0" fmla="*/ 0 w 4495800"/>
              <a:gd name="connsiteY0" fmla="*/ 38100 h 2628900"/>
              <a:gd name="connsiteX1" fmla="*/ 4495800 w 4495800"/>
              <a:gd name="connsiteY1" fmla="*/ 0 h 2628900"/>
              <a:gd name="connsiteX2" fmla="*/ 4495800 w 4495800"/>
              <a:gd name="connsiteY2" fmla="*/ 2628900 h 2628900"/>
              <a:gd name="connsiteX3" fmla="*/ 0 w 4495800"/>
              <a:gd name="connsiteY3" fmla="*/ 38100 h 2628900"/>
              <a:gd name="connsiteX0" fmla="*/ 0 w 4523936"/>
              <a:gd name="connsiteY0" fmla="*/ 0 h 2633003"/>
              <a:gd name="connsiteX1" fmla="*/ 4523936 w 4523936"/>
              <a:gd name="connsiteY1" fmla="*/ 4103 h 2633003"/>
              <a:gd name="connsiteX2" fmla="*/ 4523936 w 4523936"/>
              <a:gd name="connsiteY2" fmla="*/ 2633003 h 2633003"/>
              <a:gd name="connsiteX3" fmla="*/ 0 w 4523936"/>
              <a:gd name="connsiteY3" fmla="*/ 0 h 2633003"/>
              <a:gd name="connsiteX0" fmla="*/ 0 w 4523936"/>
              <a:gd name="connsiteY0" fmla="*/ 0 h 2633003"/>
              <a:gd name="connsiteX1" fmla="*/ 4523936 w 4523936"/>
              <a:gd name="connsiteY1" fmla="*/ 4103 h 2633003"/>
              <a:gd name="connsiteX2" fmla="*/ 4523936 w 4523936"/>
              <a:gd name="connsiteY2" fmla="*/ 2633003 h 2633003"/>
              <a:gd name="connsiteX3" fmla="*/ 0 w 4523936"/>
              <a:gd name="connsiteY3" fmla="*/ 0 h 2633003"/>
              <a:gd name="connsiteX0" fmla="*/ 0 w 4654607"/>
              <a:gd name="connsiteY0" fmla="*/ 0 h 2793801"/>
              <a:gd name="connsiteX1" fmla="*/ 4523936 w 4654607"/>
              <a:gd name="connsiteY1" fmla="*/ 4103 h 2793801"/>
              <a:gd name="connsiteX2" fmla="*/ 4523936 w 4654607"/>
              <a:gd name="connsiteY2" fmla="*/ 2633003 h 2793801"/>
              <a:gd name="connsiteX3" fmla="*/ 0 w 4654607"/>
              <a:gd name="connsiteY3" fmla="*/ 0 h 2793801"/>
              <a:gd name="connsiteX0" fmla="*/ 0 w 4524952"/>
              <a:gd name="connsiteY0" fmla="*/ 0 h 2639566"/>
              <a:gd name="connsiteX1" fmla="*/ 4523936 w 4524952"/>
              <a:gd name="connsiteY1" fmla="*/ 4103 h 2639566"/>
              <a:gd name="connsiteX2" fmla="*/ 4523936 w 4524952"/>
              <a:gd name="connsiteY2" fmla="*/ 2633003 h 2639566"/>
              <a:gd name="connsiteX3" fmla="*/ 0 w 4524952"/>
              <a:gd name="connsiteY3" fmla="*/ 0 h 2639566"/>
              <a:gd name="connsiteX0" fmla="*/ 393983 w 4919075"/>
              <a:gd name="connsiteY0" fmla="*/ 547632 h 3187198"/>
              <a:gd name="connsiteX1" fmla="*/ 4917919 w 4919075"/>
              <a:gd name="connsiteY1" fmla="*/ 551735 h 3187198"/>
              <a:gd name="connsiteX2" fmla="*/ 4917919 w 4919075"/>
              <a:gd name="connsiteY2" fmla="*/ 3180635 h 3187198"/>
              <a:gd name="connsiteX3" fmla="*/ 393983 w 4919075"/>
              <a:gd name="connsiteY3" fmla="*/ 547632 h 3187198"/>
              <a:gd name="connsiteX0" fmla="*/ 17 w 4524663"/>
              <a:gd name="connsiteY0" fmla="*/ 29475 h 2669041"/>
              <a:gd name="connsiteX1" fmla="*/ 4523953 w 4524663"/>
              <a:gd name="connsiteY1" fmla="*/ 33578 h 2669041"/>
              <a:gd name="connsiteX2" fmla="*/ 4523953 w 4524663"/>
              <a:gd name="connsiteY2" fmla="*/ 2662478 h 2669041"/>
              <a:gd name="connsiteX3" fmla="*/ 17 w 4524663"/>
              <a:gd name="connsiteY3" fmla="*/ 29475 h 266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4663" h="2669041">
                <a:moveTo>
                  <a:pt x="17" y="29475"/>
                </a:moveTo>
                <a:cubicBezTo>
                  <a:pt x="10235" y="-38506"/>
                  <a:pt x="3015974" y="32210"/>
                  <a:pt x="4523953" y="33578"/>
                </a:cubicBezTo>
                <a:cubicBezTo>
                  <a:pt x="4523953" y="909878"/>
                  <a:pt x="4521241" y="2794194"/>
                  <a:pt x="4523953" y="2662478"/>
                </a:cubicBezTo>
                <a:cubicBezTo>
                  <a:pt x="4590299" y="-559781"/>
                  <a:pt x="-10201" y="97456"/>
                  <a:pt x="17" y="29475"/>
                </a:cubicBezTo>
                <a:close/>
              </a:path>
            </a:pathLst>
          </a:custGeom>
          <a:gradFill>
            <a:gsLst>
              <a:gs pos="0">
                <a:srgbClr val="151515">
                  <a:alpha val="7000"/>
                </a:srgbClr>
              </a:gs>
              <a:gs pos="100000">
                <a:srgbClr val="00FFB2">
                  <a:alpha val="0"/>
                </a:srgbClr>
              </a:gs>
            </a:gsLst>
            <a:lin ang="5400000" scaled="1"/>
          </a:gra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18FCCDFE-3FF7-4400-BADE-163EEE1C0736}"/>
              </a:ext>
            </a:extLst>
          </p:cNvPr>
          <p:cNvSpPr/>
          <p:nvPr/>
        </p:nvSpPr>
        <p:spPr>
          <a:xfrm rot="16200000">
            <a:off x="908198" y="4706224"/>
            <a:ext cx="149321" cy="149321"/>
          </a:xfrm>
          <a:prstGeom prst="ellipse">
            <a:avLst/>
          </a:prstGeom>
          <a:solidFill>
            <a:srgbClr val="00FFB2">
              <a:alpha val="2000"/>
            </a:srgbClr>
          </a:solidFill>
          <a:ln>
            <a:noFill/>
          </a:ln>
          <a:effectLst>
            <a:glow rad="139700">
              <a:srgbClr val="00FFB2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E7B5188-E44E-439B-BA8B-62C21B63A280}"/>
              </a:ext>
            </a:extLst>
          </p:cNvPr>
          <p:cNvGrpSpPr/>
          <p:nvPr/>
        </p:nvGrpSpPr>
        <p:grpSpPr>
          <a:xfrm>
            <a:off x="345605" y="379756"/>
            <a:ext cx="357878" cy="353468"/>
            <a:chOff x="1573230" y="2180740"/>
            <a:chExt cx="533607" cy="52703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70C397B-588C-447A-9F0E-58FBDF8DE031}"/>
                </a:ext>
              </a:extLst>
            </p:cNvPr>
            <p:cNvSpPr/>
            <p:nvPr/>
          </p:nvSpPr>
          <p:spPr>
            <a:xfrm>
              <a:off x="1573230" y="2180740"/>
              <a:ext cx="174735" cy="16815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A0F69DE5-5596-4A1E-A365-8DD1662C8958}"/>
                </a:ext>
              </a:extLst>
            </p:cNvPr>
            <p:cNvSpPr/>
            <p:nvPr/>
          </p:nvSpPr>
          <p:spPr>
            <a:xfrm>
              <a:off x="1747965" y="2348899"/>
              <a:ext cx="358872" cy="358872"/>
            </a:xfrm>
            <a:prstGeom prst="roundRect">
              <a:avLst/>
            </a:prstGeom>
            <a:solidFill>
              <a:srgbClr val="00FF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104" name="TextBox 103">
            <a:extLst>
              <a:ext uri="{FF2B5EF4-FFF2-40B4-BE49-F238E27FC236}">
                <a16:creationId xmlns:a16="http://schemas.microsoft.com/office/drawing/2014/main" id="{9C070EE2-078D-4FDE-8995-B147EF0D59C9}"/>
              </a:ext>
            </a:extLst>
          </p:cNvPr>
          <p:cNvSpPr txBox="1"/>
          <p:nvPr/>
        </p:nvSpPr>
        <p:spPr>
          <a:xfrm>
            <a:off x="751937" y="394175"/>
            <a:ext cx="5275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00FFB2"/>
                </a:solidFill>
                <a:latin typeface="Orbitron" panose="02000000000000000000" pitchFamily="2" charset="0"/>
                <a:cs typeface="Poppins SemiBold" panose="00000700000000000000" pitchFamily="2" charset="0"/>
              </a:rPr>
              <a:t>BSides</a:t>
            </a:r>
            <a:r>
              <a:rPr lang="en-US" sz="2000" dirty="0">
                <a:solidFill>
                  <a:srgbClr val="00FFB2"/>
                </a:solidFill>
                <a:latin typeface="Orbitron" panose="02000000000000000000" pitchFamily="2" charset="0"/>
                <a:cs typeface="Poppins SemiBold" panose="00000700000000000000" pitchFamily="2" charset="0"/>
              </a:rPr>
              <a:t> ICS </a:t>
            </a:r>
            <a:endParaRPr lang="en-ID" sz="2000" dirty="0">
              <a:solidFill>
                <a:srgbClr val="00FFB2"/>
              </a:solidFill>
              <a:latin typeface="Orbitron" panose="020000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AF573737-4144-4CC2-A29D-FE60BD5B8D9A}"/>
              </a:ext>
            </a:extLst>
          </p:cNvPr>
          <p:cNvSpPr/>
          <p:nvPr/>
        </p:nvSpPr>
        <p:spPr>
          <a:xfrm>
            <a:off x="1880178" y="773360"/>
            <a:ext cx="1958954" cy="1958954"/>
          </a:xfrm>
          <a:prstGeom prst="ellipse">
            <a:avLst/>
          </a:prstGeom>
          <a:solidFill>
            <a:srgbClr val="121228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25F53E9C-07D5-4610-81AF-87C326370357}"/>
              </a:ext>
            </a:extLst>
          </p:cNvPr>
          <p:cNvGrpSpPr/>
          <p:nvPr/>
        </p:nvGrpSpPr>
        <p:grpSpPr>
          <a:xfrm>
            <a:off x="2249459" y="1166651"/>
            <a:ext cx="875189" cy="864404"/>
            <a:chOff x="1573230" y="2180740"/>
            <a:chExt cx="533607" cy="527031"/>
          </a:xfrm>
        </p:grpSpPr>
        <p:sp>
          <p:nvSpPr>
            <p:cNvPr id="125" name="Rectangle: Rounded Corners 124">
              <a:extLst>
                <a:ext uri="{FF2B5EF4-FFF2-40B4-BE49-F238E27FC236}">
                  <a16:creationId xmlns:a16="http://schemas.microsoft.com/office/drawing/2014/main" id="{D4448823-4F4E-42BE-B7F6-1F968D06EA27}"/>
                </a:ext>
              </a:extLst>
            </p:cNvPr>
            <p:cNvSpPr/>
            <p:nvPr/>
          </p:nvSpPr>
          <p:spPr>
            <a:xfrm>
              <a:off x="1573230" y="2180740"/>
              <a:ext cx="174735" cy="16815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26" name="Rectangle: Rounded Corners 125">
              <a:extLst>
                <a:ext uri="{FF2B5EF4-FFF2-40B4-BE49-F238E27FC236}">
                  <a16:creationId xmlns:a16="http://schemas.microsoft.com/office/drawing/2014/main" id="{88A381A5-045D-4B5C-B59B-E2E8133007BA}"/>
                </a:ext>
              </a:extLst>
            </p:cNvPr>
            <p:cNvSpPr/>
            <p:nvPr/>
          </p:nvSpPr>
          <p:spPr>
            <a:xfrm>
              <a:off x="1747965" y="2348899"/>
              <a:ext cx="358872" cy="358872"/>
            </a:xfrm>
            <a:prstGeom prst="roundRect">
              <a:avLst/>
            </a:prstGeom>
            <a:solidFill>
              <a:srgbClr val="00FF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316EA21-E04E-4BA1-8C23-F71C2E60264B}"/>
              </a:ext>
            </a:extLst>
          </p:cNvPr>
          <p:cNvSpPr txBox="1"/>
          <p:nvPr/>
        </p:nvSpPr>
        <p:spPr>
          <a:xfrm>
            <a:off x="926144" y="2419690"/>
            <a:ext cx="9448420" cy="1107996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6600" b="1" spc="-3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Building Multi-Agent AI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814C84-48AC-C35A-B253-0BD6076C5AFD}"/>
              </a:ext>
            </a:extLst>
          </p:cNvPr>
          <p:cNvSpPr txBox="1"/>
          <p:nvPr/>
        </p:nvSpPr>
        <p:spPr>
          <a:xfrm>
            <a:off x="886915" y="5072354"/>
            <a:ext cx="4833227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ea typeface="Verdana" panose="020B0604030504040204" pitchFamily="34" charset="0"/>
                <a:cs typeface="Poppins" pitchFamily="2" charset="77"/>
              </a:rPr>
              <a:t>CLINT BODUNGEN</a:t>
            </a:r>
            <a:endParaRPr lang="en-ID" sz="2800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itchFamily="2" charset="77"/>
              <a:ea typeface="Verdana" panose="020B0604030504040204" pitchFamily="34" charset="0"/>
              <a:cs typeface="Poppins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5207CE-84E4-1005-7CDF-39A40FE030CD}"/>
              </a:ext>
            </a:extLst>
          </p:cNvPr>
          <p:cNvSpPr txBox="1"/>
          <p:nvPr/>
        </p:nvSpPr>
        <p:spPr>
          <a:xfrm>
            <a:off x="886915" y="5611009"/>
            <a:ext cx="10124421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Director of Cyber Innovation – MorganFranklin Cyber</a:t>
            </a: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Founder – </a:t>
            </a:r>
            <a:r>
              <a:rPr lang="en-US" sz="20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ThreatGEN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 </a:t>
            </a:r>
            <a:endParaRPr lang="en-ID" sz="20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0F6496-992E-612D-1F46-A2B4F40DB5B7}"/>
              </a:ext>
            </a:extLst>
          </p:cNvPr>
          <p:cNvSpPr txBox="1"/>
          <p:nvPr/>
        </p:nvSpPr>
        <p:spPr>
          <a:xfrm>
            <a:off x="926144" y="3353992"/>
            <a:ext cx="11265856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ICS Cybersecurity Assistants &amp; Tools</a:t>
            </a:r>
            <a:endParaRPr lang="en-ID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47000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269423-B26F-55BA-FC63-F97F99FD9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network&#10;&#10;Description automatically generated">
            <a:extLst>
              <a:ext uri="{FF2B5EF4-FFF2-40B4-BE49-F238E27FC236}">
                <a16:creationId xmlns:a16="http://schemas.microsoft.com/office/drawing/2014/main" id="{CC738611-CD96-1C2B-9D5D-8779FEE6AB3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236" y="1654299"/>
            <a:ext cx="6023489" cy="451761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E2F883C-696E-7B6F-ABD6-2F4B82A80563}"/>
              </a:ext>
            </a:extLst>
          </p:cNvPr>
          <p:cNvSpPr/>
          <p:nvPr/>
        </p:nvSpPr>
        <p:spPr>
          <a:xfrm>
            <a:off x="6876476" y="519337"/>
            <a:ext cx="4561759" cy="949551"/>
          </a:xfrm>
          <a:prstGeom prst="rect">
            <a:avLst/>
          </a:prstGeom>
          <a:solidFill>
            <a:srgbClr val="00FFB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24D9CE1-553A-79FF-1083-8B2ECB4835A7}"/>
              </a:ext>
            </a:extLst>
          </p:cNvPr>
          <p:cNvSpPr/>
          <p:nvPr/>
        </p:nvSpPr>
        <p:spPr>
          <a:xfrm>
            <a:off x="6876476" y="1734542"/>
            <a:ext cx="4561759" cy="949551"/>
          </a:xfrm>
          <a:prstGeom prst="rect">
            <a:avLst/>
          </a:prstGeom>
          <a:solidFill>
            <a:srgbClr val="00FFB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73E4782-5DAA-2318-CBA5-B30EC61973E0}"/>
              </a:ext>
            </a:extLst>
          </p:cNvPr>
          <p:cNvSpPr/>
          <p:nvPr/>
        </p:nvSpPr>
        <p:spPr>
          <a:xfrm>
            <a:off x="6876476" y="2949747"/>
            <a:ext cx="4561759" cy="949551"/>
          </a:xfrm>
          <a:prstGeom prst="rect">
            <a:avLst/>
          </a:prstGeom>
          <a:solidFill>
            <a:srgbClr val="00FFB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4D547A-03FC-FDCF-01EB-970A257DCB66}"/>
              </a:ext>
            </a:extLst>
          </p:cNvPr>
          <p:cNvSpPr/>
          <p:nvPr/>
        </p:nvSpPr>
        <p:spPr>
          <a:xfrm>
            <a:off x="6876476" y="4164952"/>
            <a:ext cx="4561759" cy="949551"/>
          </a:xfrm>
          <a:prstGeom prst="rect">
            <a:avLst/>
          </a:prstGeom>
          <a:solidFill>
            <a:srgbClr val="00FFB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0C0BE18-648A-D482-E9C1-D842113FB91B}"/>
              </a:ext>
            </a:extLst>
          </p:cNvPr>
          <p:cNvSpPr/>
          <p:nvPr/>
        </p:nvSpPr>
        <p:spPr>
          <a:xfrm>
            <a:off x="7109994" y="676619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8BA21C9-C6C1-7E27-293E-13DE951D6F94}"/>
              </a:ext>
            </a:extLst>
          </p:cNvPr>
          <p:cNvSpPr/>
          <p:nvPr/>
        </p:nvSpPr>
        <p:spPr>
          <a:xfrm>
            <a:off x="7109994" y="1891824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5537067-EF56-D557-858A-B73FD71818D2}"/>
              </a:ext>
            </a:extLst>
          </p:cNvPr>
          <p:cNvSpPr/>
          <p:nvPr/>
        </p:nvSpPr>
        <p:spPr>
          <a:xfrm>
            <a:off x="7109994" y="311615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A8A1D15-22FC-85A8-065F-6789EC3A96D5}"/>
              </a:ext>
            </a:extLst>
          </p:cNvPr>
          <p:cNvSpPr/>
          <p:nvPr/>
        </p:nvSpPr>
        <p:spPr>
          <a:xfrm>
            <a:off x="7109994" y="4331361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3C11D96-9C60-8217-3966-96771DE98C87}"/>
              </a:ext>
            </a:extLst>
          </p:cNvPr>
          <p:cNvSpPr txBox="1"/>
          <p:nvPr/>
        </p:nvSpPr>
        <p:spPr>
          <a:xfrm>
            <a:off x="7797817" y="744119"/>
            <a:ext cx="3763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Create the Process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B7775A-C701-DF56-BF0B-664D9B4FFC68}"/>
              </a:ext>
            </a:extLst>
          </p:cNvPr>
          <p:cNvSpPr txBox="1"/>
          <p:nvPr/>
        </p:nvSpPr>
        <p:spPr>
          <a:xfrm>
            <a:off x="7819451" y="1970032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Requirements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829C833-5E9F-A40C-58D8-E6D55476869F}"/>
              </a:ext>
            </a:extLst>
          </p:cNvPr>
          <p:cNvSpPr txBox="1"/>
          <p:nvPr/>
        </p:nvSpPr>
        <p:spPr>
          <a:xfrm>
            <a:off x="7790536" y="3187612"/>
            <a:ext cx="377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Tools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F436E9-7329-4E56-8600-713484934001}"/>
              </a:ext>
            </a:extLst>
          </p:cNvPr>
          <p:cNvSpPr txBox="1"/>
          <p:nvPr/>
        </p:nvSpPr>
        <p:spPr>
          <a:xfrm>
            <a:off x="7819451" y="4409569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Experience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720E0C3-42BB-BA81-6195-07A427CBC7AD}"/>
              </a:ext>
            </a:extLst>
          </p:cNvPr>
          <p:cNvSpPr txBox="1"/>
          <p:nvPr/>
        </p:nvSpPr>
        <p:spPr>
          <a:xfrm>
            <a:off x="7182545" y="794057"/>
            <a:ext cx="45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  <a:endParaRPr lang="en-ID" sz="200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52C3097-DE4F-7BF8-E193-B1945E636996}"/>
              </a:ext>
            </a:extLst>
          </p:cNvPr>
          <p:cNvSpPr txBox="1"/>
          <p:nvPr/>
        </p:nvSpPr>
        <p:spPr>
          <a:xfrm>
            <a:off x="7156610" y="2000134"/>
            <a:ext cx="5069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  <a:endParaRPr lang="en-ID" sz="2000" dirty="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2A57B8E-0290-9CF7-6EDF-DE56933999FF}"/>
              </a:ext>
            </a:extLst>
          </p:cNvPr>
          <p:cNvSpPr txBox="1"/>
          <p:nvPr/>
        </p:nvSpPr>
        <p:spPr>
          <a:xfrm>
            <a:off x="7154381" y="3222067"/>
            <a:ext cx="509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  <a:endParaRPr lang="en-ID" sz="200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6CB6B7E-2B38-AA18-3BB7-DB112F4C98D0}"/>
              </a:ext>
            </a:extLst>
          </p:cNvPr>
          <p:cNvSpPr txBox="1"/>
          <p:nvPr/>
        </p:nvSpPr>
        <p:spPr>
          <a:xfrm>
            <a:off x="7159967" y="4439671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  <a:endParaRPr lang="en-ID" sz="200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4A75763-142C-5994-E74F-77A0CB916202}"/>
              </a:ext>
            </a:extLst>
          </p:cNvPr>
          <p:cNvSpPr/>
          <p:nvPr/>
        </p:nvSpPr>
        <p:spPr>
          <a:xfrm>
            <a:off x="5454767" y="797612"/>
            <a:ext cx="149321" cy="149321"/>
          </a:xfrm>
          <a:prstGeom prst="ellipse">
            <a:avLst/>
          </a:prstGeom>
          <a:solidFill>
            <a:srgbClr val="00FFB2">
              <a:alpha val="2000"/>
            </a:srgbClr>
          </a:solidFill>
          <a:ln>
            <a:noFill/>
          </a:ln>
          <a:effectLst>
            <a:glow rad="139700">
              <a:srgbClr val="00FFB2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7F20598-7390-5BC8-B0F2-20FC037ED0DD}"/>
              </a:ext>
            </a:extLst>
          </p:cNvPr>
          <p:cNvGrpSpPr/>
          <p:nvPr/>
        </p:nvGrpSpPr>
        <p:grpSpPr>
          <a:xfrm rot="5400000">
            <a:off x="4123103" y="7011527"/>
            <a:ext cx="1256474" cy="149321"/>
            <a:chOff x="4218820" y="1336186"/>
            <a:chExt cx="1256474" cy="149321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C3FB4844-62B7-04FA-12E3-D6939F5E86EC}"/>
                </a:ext>
              </a:extLst>
            </p:cNvPr>
            <p:cNvSpPr/>
            <p:nvPr/>
          </p:nvSpPr>
          <p:spPr>
            <a:xfrm>
              <a:off x="4218820" y="1336186"/>
              <a:ext cx="149321" cy="149321"/>
            </a:xfrm>
            <a:prstGeom prst="ellipse">
              <a:avLst/>
            </a:prstGeom>
            <a:solidFill>
              <a:srgbClr val="00FFB2">
                <a:alpha val="2000"/>
              </a:srgbClr>
            </a:solidFill>
            <a:ln>
              <a:noFill/>
            </a:ln>
            <a:effectLst>
              <a:glow rad="139700">
                <a:srgbClr val="00FFB2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EE0AD3A-C29E-4E95-6B4B-3BDF078E6F02}"/>
                </a:ext>
              </a:extLst>
            </p:cNvPr>
            <p:cNvCxnSpPr>
              <a:cxnSpLocks/>
              <a:endCxn id="34" idx="6"/>
            </p:cNvCxnSpPr>
            <p:nvPr/>
          </p:nvCxnSpPr>
          <p:spPr>
            <a:xfrm rot="16200000" flipV="1">
              <a:off x="4914902" y="864087"/>
              <a:ext cx="13631" cy="1107152"/>
            </a:xfrm>
            <a:prstGeom prst="line">
              <a:avLst/>
            </a:prstGeom>
            <a:ln>
              <a:solidFill>
                <a:srgbClr val="00FFB2">
                  <a:alpha val="2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C924B34-3DC2-163A-5248-69CC78251C00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6F115910-F70F-360C-F81C-F658A06E82B5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EDB7704-ED63-4836-ABE5-5723DBB645EA}"/>
                </a:ext>
              </a:extLst>
            </p:cNvPr>
            <p:cNvSpPr txBox="1"/>
            <p:nvPr/>
          </p:nvSpPr>
          <p:spPr>
            <a:xfrm rot="16200000">
              <a:off x="-562268" y="3198168"/>
              <a:ext cx="23423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Bsides</a:t>
              </a:r>
              <a:r>
                <a:rPr lang="en-US" sz="2400" b="1" dirty="0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 ICS</a:t>
              </a:r>
              <a:endParaRPr lang="en-ID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BA9B68E-8AD8-BF09-DE9B-78B6FF348980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D3CA0F69-2244-3985-B5E3-FD6E9AB7A175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B326770A-D8AC-C1AA-55A6-AA91FB325321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198FC1-AD87-5EE4-44CF-D65917D85460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_09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1C761F12-41EB-A1A2-2DA7-2207FC20EEA9}"/>
              </a:ext>
            </a:extLst>
          </p:cNvPr>
          <p:cNvSpPr/>
          <p:nvPr/>
        </p:nvSpPr>
        <p:spPr>
          <a:xfrm>
            <a:off x="6876476" y="5380157"/>
            <a:ext cx="4561759" cy="949551"/>
          </a:xfrm>
          <a:prstGeom prst="rect">
            <a:avLst/>
          </a:prstGeom>
          <a:solidFill>
            <a:srgbClr val="00FFB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B4CB96C-ABD4-5750-AA00-EBD35028BC76}"/>
              </a:ext>
            </a:extLst>
          </p:cNvPr>
          <p:cNvSpPr/>
          <p:nvPr/>
        </p:nvSpPr>
        <p:spPr>
          <a:xfrm>
            <a:off x="7109994" y="554656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4B0E25-5885-3AC3-4381-4D219DC93352}"/>
              </a:ext>
            </a:extLst>
          </p:cNvPr>
          <p:cNvSpPr txBox="1"/>
          <p:nvPr/>
        </p:nvSpPr>
        <p:spPr>
          <a:xfrm>
            <a:off x="7819451" y="5624774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Plug Into Cursor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4FEAE5-67FA-AFD7-9C9D-A4A5124EA66D}"/>
              </a:ext>
            </a:extLst>
          </p:cNvPr>
          <p:cNvSpPr txBox="1"/>
          <p:nvPr/>
        </p:nvSpPr>
        <p:spPr>
          <a:xfrm>
            <a:off x="7159967" y="5654876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  <a:endParaRPr lang="en-ID" sz="200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38E38A-E5AD-477D-DFE3-2ACD5EE92A28}"/>
              </a:ext>
            </a:extLst>
          </p:cNvPr>
          <p:cNvSpPr txBox="1"/>
          <p:nvPr/>
        </p:nvSpPr>
        <p:spPr>
          <a:xfrm>
            <a:off x="1351667" y="1270594"/>
            <a:ext cx="4942759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HOW TO DO IT</a:t>
            </a:r>
          </a:p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STEP-BY-STEP</a:t>
            </a:r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_</a:t>
            </a:r>
            <a:endParaRPr lang="en-ID" sz="36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BF21F2-C987-62B2-D9D0-437447EA6DC7}"/>
              </a:ext>
            </a:extLst>
          </p:cNvPr>
          <p:cNvSpPr txBox="1"/>
          <p:nvPr/>
        </p:nvSpPr>
        <p:spPr>
          <a:xfrm>
            <a:off x="1288452" y="5449577"/>
            <a:ext cx="52284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NOTE: This presentation is predicated on the idea of ”using AI to create AI.”</a:t>
            </a:r>
          </a:p>
        </p:txBody>
      </p:sp>
    </p:spTree>
    <p:extLst>
      <p:ext uri="{BB962C8B-B14F-4D97-AF65-F5344CB8AC3E}">
        <p14:creationId xmlns:p14="http://schemas.microsoft.com/office/powerpoint/2010/main" val="2958733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network&#10;&#10;Description automatically generated">
            <a:extLst>
              <a:ext uri="{FF2B5EF4-FFF2-40B4-BE49-F238E27FC236}">
                <a16:creationId xmlns:a16="http://schemas.microsoft.com/office/drawing/2014/main" id="{FD12AF89-D075-185A-570A-3CDF192F4AE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236" y="1654299"/>
            <a:ext cx="6023489" cy="451761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D6D651B-CBD8-4242-8B7F-5EC597241F83}"/>
              </a:ext>
            </a:extLst>
          </p:cNvPr>
          <p:cNvSpPr/>
          <p:nvPr/>
        </p:nvSpPr>
        <p:spPr>
          <a:xfrm>
            <a:off x="6876476" y="519337"/>
            <a:ext cx="4561759" cy="949551"/>
          </a:xfrm>
          <a:prstGeom prst="rect">
            <a:avLst/>
          </a:prstGeom>
          <a:solidFill>
            <a:srgbClr val="00FFB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A067EE-039C-4074-BD01-4C4C6EE4CE7E}"/>
              </a:ext>
            </a:extLst>
          </p:cNvPr>
          <p:cNvSpPr/>
          <p:nvPr/>
        </p:nvSpPr>
        <p:spPr>
          <a:xfrm>
            <a:off x="6876476" y="1734542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245F09-D568-45A5-B594-D9BCDDF816F1}"/>
              </a:ext>
            </a:extLst>
          </p:cNvPr>
          <p:cNvSpPr/>
          <p:nvPr/>
        </p:nvSpPr>
        <p:spPr>
          <a:xfrm>
            <a:off x="6876476" y="294974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1C4211-3F01-4220-826A-A3E66FAA2E3D}"/>
              </a:ext>
            </a:extLst>
          </p:cNvPr>
          <p:cNvSpPr/>
          <p:nvPr/>
        </p:nvSpPr>
        <p:spPr>
          <a:xfrm>
            <a:off x="6876476" y="4164952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679B90-383F-4963-8662-C2204FEF94B1}"/>
              </a:ext>
            </a:extLst>
          </p:cNvPr>
          <p:cNvSpPr/>
          <p:nvPr/>
        </p:nvSpPr>
        <p:spPr>
          <a:xfrm>
            <a:off x="7109994" y="676619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AC293E0-689C-4BA0-AFBF-41EDEA4E5185}"/>
              </a:ext>
            </a:extLst>
          </p:cNvPr>
          <p:cNvSpPr/>
          <p:nvPr/>
        </p:nvSpPr>
        <p:spPr>
          <a:xfrm>
            <a:off x="7109994" y="1891824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FF032E-43D4-4D11-8148-6E8E106BC097}"/>
              </a:ext>
            </a:extLst>
          </p:cNvPr>
          <p:cNvSpPr/>
          <p:nvPr/>
        </p:nvSpPr>
        <p:spPr>
          <a:xfrm>
            <a:off x="7109994" y="311615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29E4290-6156-4D0E-AE6B-DC2CA45879E2}"/>
              </a:ext>
            </a:extLst>
          </p:cNvPr>
          <p:cNvSpPr/>
          <p:nvPr/>
        </p:nvSpPr>
        <p:spPr>
          <a:xfrm>
            <a:off x="7109994" y="4331361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B84046-6575-4E3D-8DF5-FC3F739C4898}"/>
              </a:ext>
            </a:extLst>
          </p:cNvPr>
          <p:cNvSpPr txBox="1"/>
          <p:nvPr/>
        </p:nvSpPr>
        <p:spPr>
          <a:xfrm>
            <a:off x="7797817" y="744119"/>
            <a:ext cx="3763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Create the Process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9CE68F-1C46-480C-97C7-745361C35F7A}"/>
              </a:ext>
            </a:extLst>
          </p:cNvPr>
          <p:cNvSpPr txBox="1"/>
          <p:nvPr/>
        </p:nvSpPr>
        <p:spPr>
          <a:xfrm>
            <a:off x="7819451" y="1970032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Requirements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F68714C-EBD5-40AC-A2B1-10D6BFCB1863}"/>
              </a:ext>
            </a:extLst>
          </p:cNvPr>
          <p:cNvSpPr txBox="1"/>
          <p:nvPr/>
        </p:nvSpPr>
        <p:spPr>
          <a:xfrm>
            <a:off x="7790536" y="3187612"/>
            <a:ext cx="377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Tools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C27FA69-B63E-4339-9C00-53F094D5C8DB}"/>
              </a:ext>
            </a:extLst>
          </p:cNvPr>
          <p:cNvSpPr txBox="1"/>
          <p:nvPr/>
        </p:nvSpPr>
        <p:spPr>
          <a:xfrm>
            <a:off x="7819451" y="4409569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Experience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F72ED3-3934-48E8-8037-E15B85485E5F}"/>
              </a:ext>
            </a:extLst>
          </p:cNvPr>
          <p:cNvSpPr txBox="1"/>
          <p:nvPr/>
        </p:nvSpPr>
        <p:spPr>
          <a:xfrm>
            <a:off x="7182545" y="794057"/>
            <a:ext cx="45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  <a:endParaRPr lang="en-ID" sz="200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F9AA64-6699-414C-AFBC-C3D2A29E4F73}"/>
              </a:ext>
            </a:extLst>
          </p:cNvPr>
          <p:cNvSpPr txBox="1"/>
          <p:nvPr/>
        </p:nvSpPr>
        <p:spPr>
          <a:xfrm>
            <a:off x="7156610" y="2000134"/>
            <a:ext cx="5069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4DA03D8-7BEA-4302-BA3A-E636E2FE8AD5}"/>
              </a:ext>
            </a:extLst>
          </p:cNvPr>
          <p:cNvSpPr txBox="1"/>
          <p:nvPr/>
        </p:nvSpPr>
        <p:spPr>
          <a:xfrm>
            <a:off x="7154381" y="3222067"/>
            <a:ext cx="509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  <a:endParaRPr lang="en-ID" sz="200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C7271A-EAE9-4B4D-A7AB-73A2496F1C5F}"/>
              </a:ext>
            </a:extLst>
          </p:cNvPr>
          <p:cNvSpPr txBox="1"/>
          <p:nvPr/>
        </p:nvSpPr>
        <p:spPr>
          <a:xfrm>
            <a:off x="7159967" y="4439671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  <a:endParaRPr lang="en-ID" sz="200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4C15E19-6A73-4772-86DA-85A81DB21A23}"/>
              </a:ext>
            </a:extLst>
          </p:cNvPr>
          <p:cNvSpPr/>
          <p:nvPr/>
        </p:nvSpPr>
        <p:spPr>
          <a:xfrm>
            <a:off x="5454767" y="797612"/>
            <a:ext cx="149321" cy="149321"/>
          </a:xfrm>
          <a:prstGeom prst="ellipse">
            <a:avLst/>
          </a:prstGeom>
          <a:solidFill>
            <a:srgbClr val="00FFB2">
              <a:alpha val="2000"/>
            </a:srgbClr>
          </a:solidFill>
          <a:ln>
            <a:noFill/>
          </a:ln>
          <a:effectLst>
            <a:glow rad="139700">
              <a:srgbClr val="00FFB2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CB87F10-8482-474D-8433-3B6B83441255}"/>
              </a:ext>
            </a:extLst>
          </p:cNvPr>
          <p:cNvGrpSpPr/>
          <p:nvPr/>
        </p:nvGrpSpPr>
        <p:grpSpPr>
          <a:xfrm rot="5400000">
            <a:off x="4123103" y="7011527"/>
            <a:ext cx="1256474" cy="149321"/>
            <a:chOff x="4218820" y="1336186"/>
            <a:chExt cx="1256474" cy="149321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19A3B07-FB15-4C45-A15D-76BFA020F695}"/>
                </a:ext>
              </a:extLst>
            </p:cNvPr>
            <p:cNvSpPr/>
            <p:nvPr/>
          </p:nvSpPr>
          <p:spPr>
            <a:xfrm>
              <a:off x="4218820" y="1336186"/>
              <a:ext cx="149321" cy="149321"/>
            </a:xfrm>
            <a:prstGeom prst="ellipse">
              <a:avLst/>
            </a:prstGeom>
            <a:solidFill>
              <a:srgbClr val="00FFB2">
                <a:alpha val="2000"/>
              </a:srgbClr>
            </a:solidFill>
            <a:ln>
              <a:noFill/>
            </a:ln>
            <a:effectLst>
              <a:glow rad="139700">
                <a:srgbClr val="00FFB2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C7CD84A-88DF-48F5-978E-3B0C0047E368}"/>
                </a:ext>
              </a:extLst>
            </p:cNvPr>
            <p:cNvCxnSpPr>
              <a:cxnSpLocks/>
              <a:endCxn id="34" idx="6"/>
            </p:cNvCxnSpPr>
            <p:nvPr/>
          </p:nvCxnSpPr>
          <p:spPr>
            <a:xfrm rot="16200000" flipV="1">
              <a:off x="4914902" y="864087"/>
              <a:ext cx="13631" cy="1107152"/>
            </a:xfrm>
            <a:prstGeom prst="line">
              <a:avLst/>
            </a:prstGeom>
            <a:ln>
              <a:solidFill>
                <a:srgbClr val="00FFB2">
                  <a:alpha val="2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FF33A6B-A98C-4CEE-AFF4-E43EA307FAA6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BB7ED4B1-967B-4544-B184-95D22CACCA87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C6577CE-F38B-4A1E-BEBA-8471D25303D4}"/>
                </a:ext>
              </a:extLst>
            </p:cNvPr>
            <p:cNvSpPr txBox="1"/>
            <p:nvPr/>
          </p:nvSpPr>
          <p:spPr>
            <a:xfrm rot="16200000">
              <a:off x="-562268" y="3198168"/>
              <a:ext cx="23423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Bsides</a:t>
              </a:r>
              <a:r>
                <a:rPr lang="en-US" sz="2400" b="1" dirty="0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 ICS</a:t>
              </a:r>
              <a:endParaRPr lang="en-ID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54BF7F96-D19D-491E-9B62-3E6BAA8819F6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16DC25E7-CE80-4701-B1D7-E550DF78F1B6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243FE0B7-032E-421C-8183-A6EC6B9EBB99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8841909-4C90-402E-A8A6-8EBD1780803C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_10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E6CD48F7-0EFC-04F2-0997-5EDA32D66801}"/>
              </a:ext>
            </a:extLst>
          </p:cNvPr>
          <p:cNvSpPr/>
          <p:nvPr/>
        </p:nvSpPr>
        <p:spPr>
          <a:xfrm>
            <a:off x="6876476" y="538015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B9A30E-58F9-AC31-5FCB-0238F882374D}"/>
              </a:ext>
            </a:extLst>
          </p:cNvPr>
          <p:cNvSpPr/>
          <p:nvPr/>
        </p:nvSpPr>
        <p:spPr>
          <a:xfrm>
            <a:off x="7109994" y="554656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AB1063-03C2-B4EC-7DFE-38DC56BC9B8C}"/>
              </a:ext>
            </a:extLst>
          </p:cNvPr>
          <p:cNvSpPr txBox="1"/>
          <p:nvPr/>
        </p:nvSpPr>
        <p:spPr>
          <a:xfrm>
            <a:off x="7819451" y="5624774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Plug Into Cursor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D1BCF9-BDE5-B138-2DB0-7B562211F041}"/>
              </a:ext>
            </a:extLst>
          </p:cNvPr>
          <p:cNvSpPr txBox="1"/>
          <p:nvPr/>
        </p:nvSpPr>
        <p:spPr>
          <a:xfrm>
            <a:off x="7159967" y="5654876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  <a:endParaRPr lang="en-ID" sz="200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0C758A-0BB7-4CA2-A59D-A41D93AD3F17}"/>
              </a:ext>
            </a:extLst>
          </p:cNvPr>
          <p:cNvSpPr txBox="1"/>
          <p:nvPr/>
        </p:nvSpPr>
        <p:spPr>
          <a:xfrm>
            <a:off x="1351667" y="1270594"/>
            <a:ext cx="4942759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HOW TO DO IT</a:t>
            </a:r>
          </a:p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STEP-BY-STEP</a:t>
            </a:r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_</a:t>
            </a:r>
            <a:endParaRPr lang="en-ID" sz="36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536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CBFB9-7C6C-D6D3-7E61-C7D1C954E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A2BB77D-1A6D-4C47-BC7E-39A591E598EA}"/>
              </a:ext>
            </a:extLst>
          </p:cNvPr>
          <p:cNvSpPr/>
          <p:nvPr/>
        </p:nvSpPr>
        <p:spPr>
          <a:xfrm>
            <a:off x="11624462" y="0"/>
            <a:ext cx="567536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75BCD4-11E4-7ACF-5CDA-19867B3EE08F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Architecture Diagram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43F888-81A4-A863-7D42-79E9B3C0AF46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81EDAFE-C523-60DD-0837-379B0347CF2C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FD35CB7-1170-81B9-A49F-87669C771C80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80CEFC8-B97E-1745-4145-E76FC93D2E54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DD36E824-F590-2F7A-49B6-FB27603D85D9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1B1746B2-09E6-45EC-BD06-B6337C3D809A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57EE28D-2644-6E65-D2FE-F168FC62C9F9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_11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69C12B3-D823-6A9B-D704-D223B80DD015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E0BD3B-377E-1A0E-CC2F-0B3131A6A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84" y="1095489"/>
            <a:ext cx="10046094" cy="5457711"/>
          </a:xfrm>
          <a:prstGeom prst="rect">
            <a:avLst/>
          </a:prstGeom>
          <a:ln w="19050">
            <a:solidFill>
              <a:srgbClr val="00FFB2"/>
            </a:solidFill>
          </a:ln>
        </p:spPr>
      </p:pic>
    </p:spTree>
    <p:extLst>
      <p:ext uri="{BB962C8B-B14F-4D97-AF65-F5344CB8AC3E}">
        <p14:creationId xmlns:p14="http://schemas.microsoft.com/office/powerpoint/2010/main" val="232073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E69EA1-BDD7-C184-AE9C-58B244489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6E86AE-CD46-826A-7486-2A9A2DABCD73}"/>
              </a:ext>
            </a:extLst>
          </p:cNvPr>
          <p:cNvSpPr/>
          <p:nvPr/>
        </p:nvSpPr>
        <p:spPr>
          <a:xfrm>
            <a:off x="10058399" y="0"/>
            <a:ext cx="2133599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BB003B-3182-E261-EBFD-F8308F9A60F3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Step-by-Step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83B07C-4B61-648D-E125-31D0CEE02E7B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852BE39-756C-9444-B705-FD162FA3AD4C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5B94385-90F9-52E2-71E4-C2CAF978149F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103E327-A110-E0DF-0CF3-9FFB35129DD8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0994D145-59B6-3729-A93E-CA89FA4997DA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1BB05D72-0CFD-6E46-54FD-C3C6AECB91EB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AE0025-F88A-0D9C-12E5-0E854FEC7D1B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_12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1D72647-E1B4-3DFA-32E3-32EA83D47359}"/>
              </a:ext>
            </a:extLst>
          </p:cNvPr>
          <p:cNvSpPr txBox="1"/>
          <p:nvPr/>
        </p:nvSpPr>
        <p:spPr>
          <a:xfrm>
            <a:off x="1251284" y="1091730"/>
            <a:ext cx="8807116" cy="553997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2400"/>
              </a:spcAft>
              <a:buClr>
                <a:srgbClr val="00FFB2"/>
              </a:buClr>
              <a:buFont typeface="+mj-lt"/>
              <a:buAutoNum type="arabicPeriod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Create the Process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The LLM won’t build the process.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YOU</a:t>
            </a: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build the process.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Start with a natural process flow. (flowchart)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Start with a basic process flow.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Flesh out details starting with data models.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Detail out process steps.</a:t>
            </a:r>
            <a:endParaRPr lang="en-US" sz="2400" b="1" spc="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>
              <a:spcAft>
                <a:spcPts val="24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This is just a good practice, in </a:t>
            </a:r>
            <a:r>
              <a:rPr lang="en-US" sz="2400" b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general.</a:t>
            </a:r>
          </a:p>
          <a:p>
            <a:pPr>
              <a:spcAft>
                <a:spcPts val="1200"/>
              </a:spcAft>
              <a:buClr>
                <a:srgbClr val="00FFB2"/>
              </a:buClr>
            </a:pPr>
            <a:r>
              <a:rPr lang="en-US" sz="2000" b="1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 Tip: </a:t>
            </a:r>
            <a:r>
              <a:rPr lang="en-US" sz="2000" i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Preprocess and do as much with code, first, before sending to the LLM.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0E403C-3773-8C95-042D-5E795371E4D0}"/>
              </a:ext>
            </a:extLst>
          </p:cNvPr>
          <p:cNvSpPr txBox="1"/>
          <p:nvPr/>
        </p:nvSpPr>
        <p:spPr>
          <a:xfrm rot="16200000">
            <a:off x="-562264" y="3293418"/>
            <a:ext cx="2342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111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941E3E-3147-1CD5-E211-BF722C654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5FB90B7-284D-A64F-D817-0650FB599DA0}"/>
              </a:ext>
            </a:extLst>
          </p:cNvPr>
          <p:cNvSpPr/>
          <p:nvPr/>
        </p:nvSpPr>
        <p:spPr>
          <a:xfrm>
            <a:off x="11624462" y="0"/>
            <a:ext cx="567536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2315DB-D4AD-8B3E-14E8-9B85C127673F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Architecture Diagram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3A2F0D-6673-0F19-50B8-1B7701A14474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7BA8D3F-2938-61FC-E7D0-D93322E72628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41EE78FF-348B-E5C3-7A46-339F92C456DE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1FDC7F6-C0C5-CACF-0376-6360C116D996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FE7DF932-28A1-BBFC-44EE-BE02F905E096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4855D2EB-1776-6E0D-C716-B0A3378B9D71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E4E1051-7BF0-C426-86FC-8BC9AAA6016B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_11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4C41935-7990-DBCB-BF3C-E5AD3B8020FC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77613C-7491-AE95-B586-ACB56502E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84" y="1095489"/>
            <a:ext cx="10046094" cy="5457711"/>
          </a:xfrm>
          <a:prstGeom prst="rect">
            <a:avLst/>
          </a:prstGeom>
          <a:ln w="19050">
            <a:solidFill>
              <a:srgbClr val="00FFB2"/>
            </a:solidFill>
          </a:ln>
        </p:spPr>
      </p:pic>
    </p:spTree>
    <p:extLst>
      <p:ext uri="{BB962C8B-B14F-4D97-AF65-F5344CB8AC3E}">
        <p14:creationId xmlns:p14="http://schemas.microsoft.com/office/powerpoint/2010/main" val="2925254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154BB-B360-D01D-A4FB-DA08F68D9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network&#10;&#10;Description automatically generated">
            <a:extLst>
              <a:ext uri="{FF2B5EF4-FFF2-40B4-BE49-F238E27FC236}">
                <a16:creationId xmlns:a16="http://schemas.microsoft.com/office/drawing/2014/main" id="{8131EF82-E93E-36B4-50E8-695ACDA501E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236" y="1654299"/>
            <a:ext cx="6023489" cy="451761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87F170D-39D5-8D4A-4BED-D693A899A6B5}"/>
              </a:ext>
            </a:extLst>
          </p:cNvPr>
          <p:cNvSpPr/>
          <p:nvPr/>
        </p:nvSpPr>
        <p:spPr>
          <a:xfrm>
            <a:off x="6876476" y="51933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21F7199-F163-CABF-6076-182A290CF19A}"/>
              </a:ext>
            </a:extLst>
          </p:cNvPr>
          <p:cNvSpPr/>
          <p:nvPr/>
        </p:nvSpPr>
        <p:spPr>
          <a:xfrm>
            <a:off x="6876476" y="1734542"/>
            <a:ext cx="4561759" cy="949551"/>
          </a:xfrm>
          <a:prstGeom prst="rect">
            <a:avLst/>
          </a:prstGeom>
          <a:solidFill>
            <a:srgbClr val="00FFB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BBF217-10DE-739D-FFC5-82580B94BC05}"/>
              </a:ext>
            </a:extLst>
          </p:cNvPr>
          <p:cNvSpPr/>
          <p:nvPr/>
        </p:nvSpPr>
        <p:spPr>
          <a:xfrm>
            <a:off x="6876476" y="294974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4B3CA95-1A4C-C4FE-2C56-018D270237B1}"/>
              </a:ext>
            </a:extLst>
          </p:cNvPr>
          <p:cNvSpPr/>
          <p:nvPr/>
        </p:nvSpPr>
        <p:spPr>
          <a:xfrm>
            <a:off x="6876476" y="4164952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2082C51-57BE-3672-B570-4E417C10CDE7}"/>
              </a:ext>
            </a:extLst>
          </p:cNvPr>
          <p:cNvSpPr/>
          <p:nvPr/>
        </p:nvSpPr>
        <p:spPr>
          <a:xfrm>
            <a:off x="7109994" y="676619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D19B804-CB2A-42EE-0525-6EBC93E35BA8}"/>
              </a:ext>
            </a:extLst>
          </p:cNvPr>
          <p:cNvSpPr/>
          <p:nvPr/>
        </p:nvSpPr>
        <p:spPr>
          <a:xfrm>
            <a:off x="7109994" y="1891824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982D568-29F4-700E-DE90-130D339975B5}"/>
              </a:ext>
            </a:extLst>
          </p:cNvPr>
          <p:cNvSpPr/>
          <p:nvPr/>
        </p:nvSpPr>
        <p:spPr>
          <a:xfrm>
            <a:off x="7109994" y="311615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D0B1BA4-B222-B0BF-9A25-F8AC4A720D7A}"/>
              </a:ext>
            </a:extLst>
          </p:cNvPr>
          <p:cNvSpPr/>
          <p:nvPr/>
        </p:nvSpPr>
        <p:spPr>
          <a:xfrm>
            <a:off x="7109994" y="4331361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40EADFF-7644-2FCE-2B8A-830C308875EC}"/>
              </a:ext>
            </a:extLst>
          </p:cNvPr>
          <p:cNvSpPr txBox="1"/>
          <p:nvPr/>
        </p:nvSpPr>
        <p:spPr>
          <a:xfrm>
            <a:off x="7797817" y="744119"/>
            <a:ext cx="3763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Create the Process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9A7603-0E6E-DF5B-AA66-3F424F243AA0}"/>
              </a:ext>
            </a:extLst>
          </p:cNvPr>
          <p:cNvSpPr txBox="1"/>
          <p:nvPr/>
        </p:nvSpPr>
        <p:spPr>
          <a:xfrm>
            <a:off x="7819451" y="1970032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Requirements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D12A30-7C21-2C36-51E2-8899B95EB78A}"/>
              </a:ext>
            </a:extLst>
          </p:cNvPr>
          <p:cNvSpPr txBox="1"/>
          <p:nvPr/>
        </p:nvSpPr>
        <p:spPr>
          <a:xfrm>
            <a:off x="7790536" y="3187612"/>
            <a:ext cx="377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Tools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84C97F-4002-52B1-9F13-D20EBFCD2CB7}"/>
              </a:ext>
            </a:extLst>
          </p:cNvPr>
          <p:cNvSpPr txBox="1"/>
          <p:nvPr/>
        </p:nvSpPr>
        <p:spPr>
          <a:xfrm>
            <a:off x="7819451" y="4409569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Experience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A74064-803A-4AE1-1A0B-C56AFE5527B5}"/>
              </a:ext>
            </a:extLst>
          </p:cNvPr>
          <p:cNvSpPr txBox="1"/>
          <p:nvPr/>
        </p:nvSpPr>
        <p:spPr>
          <a:xfrm>
            <a:off x="7182545" y="794057"/>
            <a:ext cx="45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7426961-F210-DDF9-6622-2B8FFC061F3F}"/>
              </a:ext>
            </a:extLst>
          </p:cNvPr>
          <p:cNvSpPr txBox="1"/>
          <p:nvPr/>
        </p:nvSpPr>
        <p:spPr>
          <a:xfrm>
            <a:off x="7156610" y="2000134"/>
            <a:ext cx="5069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  <a:endParaRPr lang="en-ID" sz="2000" dirty="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3157135-9162-14E6-61FD-BD102E8F5206}"/>
              </a:ext>
            </a:extLst>
          </p:cNvPr>
          <p:cNvSpPr txBox="1"/>
          <p:nvPr/>
        </p:nvSpPr>
        <p:spPr>
          <a:xfrm>
            <a:off x="7154381" y="3222067"/>
            <a:ext cx="509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  <a:endParaRPr lang="en-ID" sz="200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2814064-A87E-CBA2-D7D2-9EE84EA82EAF}"/>
              </a:ext>
            </a:extLst>
          </p:cNvPr>
          <p:cNvSpPr txBox="1"/>
          <p:nvPr/>
        </p:nvSpPr>
        <p:spPr>
          <a:xfrm>
            <a:off x="7159967" y="4439671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  <a:endParaRPr lang="en-ID" sz="200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ACC484E-8186-54EA-AA0B-FB7B7EF2EC35}"/>
              </a:ext>
            </a:extLst>
          </p:cNvPr>
          <p:cNvSpPr/>
          <p:nvPr/>
        </p:nvSpPr>
        <p:spPr>
          <a:xfrm>
            <a:off x="5454767" y="797612"/>
            <a:ext cx="149321" cy="149321"/>
          </a:xfrm>
          <a:prstGeom prst="ellipse">
            <a:avLst/>
          </a:prstGeom>
          <a:solidFill>
            <a:srgbClr val="00FFB2">
              <a:alpha val="2000"/>
            </a:srgbClr>
          </a:solidFill>
          <a:ln>
            <a:noFill/>
          </a:ln>
          <a:effectLst>
            <a:glow rad="139700">
              <a:srgbClr val="00FFB2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99C30A4-89D9-C2B6-154F-3D408234BD74}"/>
              </a:ext>
            </a:extLst>
          </p:cNvPr>
          <p:cNvGrpSpPr/>
          <p:nvPr/>
        </p:nvGrpSpPr>
        <p:grpSpPr>
          <a:xfrm rot="5400000">
            <a:off x="4123103" y="7011527"/>
            <a:ext cx="1256474" cy="149321"/>
            <a:chOff x="4218820" y="1336186"/>
            <a:chExt cx="1256474" cy="149321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B0579BCA-C94C-67C2-269B-0C265202BDE1}"/>
                </a:ext>
              </a:extLst>
            </p:cNvPr>
            <p:cNvSpPr/>
            <p:nvPr/>
          </p:nvSpPr>
          <p:spPr>
            <a:xfrm>
              <a:off x="4218820" y="1336186"/>
              <a:ext cx="149321" cy="149321"/>
            </a:xfrm>
            <a:prstGeom prst="ellipse">
              <a:avLst/>
            </a:prstGeom>
            <a:solidFill>
              <a:srgbClr val="00FFB2">
                <a:alpha val="2000"/>
              </a:srgbClr>
            </a:solidFill>
            <a:ln>
              <a:noFill/>
            </a:ln>
            <a:effectLst>
              <a:glow rad="139700">
                <a:srgbClr val="00FFB2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B2AA740-1833-58D2-001B-42801B19DBED}"/>
                </a:ext>
              </a:extLst>
            </p:cNvPr>
            <p:cNvCxnSpPr>
              <a:cxnSpLocks/>
              <a:endCxn id="34" idx="6"/>
            </p:cNvCxnSpPr>
            <p:nvPr/>
          </p:nvCxnSpPr>
          <p:spPr>
            <a:xfrm rot="16200000" flipV="1">
              <a:off x="4914902" y="864087"/>
              <a:ext cx="13631" cy="1107152"/>
            </a:xfrm>
            <a:prstGeom prst="line">
              <a:avLst/>
            </a:prstGeom>
            <a:ln>
              <a:solidFill>
                <a:srgbClr val="00FFB2">
                  <a:alpha val="2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7F5E6E1-3ED7-2791-F42B-56C7E85AB922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7F24194D-C5E2-4830-8DDD-E9248189F132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A238464-9B36-723E-0DBF-EC4384BD105C}"/>
                </a:ext>
              </a:extLst>
            </p:cNvPr>
            <p:cNvSpPr txBox="1"/>
            <p:nvPr/>
          </p:nvSpPr>
          <p:spPr>
            <a:xfrm rot="16200000">
              <a:off x="-562268" y="3198168"/>
              <a:ext cx="23423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Bsides</a:t>
              </a:r>
              <a:r>
                <a:rPr lang="en-US" sz="2400" b="1" dirty="0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 ICS</a:t>
              </a:r>
              <a:endParaRPr lang="en-ID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0A46889-381D-8253-7937-BC658E437305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527C7A90-1A79-3B3F-29D8-464113EB2F59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51106713-7BF9-BD21-5CFC-56327A14FACF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7D1CEC6-FCA5-8C1B-98D9-B51B236D07D4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_13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921F354B-77B3-C3EA-5767-3DC32511EFD0}"/>
              </a:ext>
            </a:extLst>
          </p:cNvPr>
          <p:cNvSpPr/>
          <p:nvPr/>
        </p:nvSpPr>
        <p:spPr>
          <a:xfrm>
            <a:off x="6876476" y="538015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99FAB0C-3C48-59E3-C4C1-B6AE50B9AE3D}"/>
              </a:ext>
            </a:extLst>
          </p:cNvPr>
          <p:cNvSpPr/>
          <p:nvPr/>
        </p:nvSpPr>
        <p:spPr>
          <a:xfrm>
            <a:off x="7109994" y="554656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F2FA25-75E1-7638-4D46-4B44222CE6FD}"/>
              </a:ext>
            </a:extLst>
          </p:cNvPr>
          <p:cNvSpPr txBox="1"/>
          <p:nvPr/>
        </p:nvSpPr>
        <p:spPr>
          <a:xfrm>
            <a:off x="7819451" y="5624774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Plug Into Cursor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E13865-CA70-8DC3-5563-781BD0B03A8E}"/>
              </a:ext>
            </a:extLst>
          </p:cNvPr>
          <p:cNvSpPr txBox="1"/>
          <p:nvPr/>
        </p:nvSpPr>
        <p:spPr>
          <a:xfrm>
            <a:off x="7159967" y="5654876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  <a:endParaRPr lang="en-ID" sz="200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2E801E-2C49-BD6C-E1D0-77CC1814E134}"/>
              </a:ext>
            </a:extLst>
          </p:cNvPr>
          <p:cNvSpPr txBox="1"/>
          <p:nvPr/>
        </p:nvSpPr>
        <p:spPr>
          <a:xfrm>
            <a:off x="1351667" y="1270594"/>
            <a:ext cx="4942759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HOW TO DO IT</a:t>
            </a:r>
          </a:p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STEP-BY-STEP</a:t>
            </a:r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_</a:t>
            </a:r>
            <a:endParaRPr lang="en-ID" sz="36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88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36F61-C0A2-1069-E6A6-2BB709A79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D9BA23-9B86-B05E-96B4-C14F5C1F150C}"/>
              </a:ext>
            </a:extLst>
          </p:cNvPr>
          <p:cNvSpPr/>
          <p:nvPr/>
        </p:nvSpPr>
        <p:spPr>
          <a:xfrm>
            <a:off x="10940715" y="0"/>
            <a:ext cx="1251283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20DB3C-5609-F5CB-6138-EA543E0E0BFF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Step-by-Step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C5F569-6930-E8F7-11BE-415DCE5F86CA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D724538-E60F-0CD2-7DE2-E4293CD6E818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9D822443-58DB-D435-F3CD-D3D522B67363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DBA4CA2-E313-F5BA-A311-11554B735639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87824136-0687-ED73-D701-AF778CD2EA66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2AEA7B9A-436F-304A-0A83-4961191AEE97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D8D15C8-1A75-3293-6D14-AC071FC66CA7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_14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A4B9F3F-3DAC-70D0-ACAC-3061BBFC451C}"/>
              </a:ext>
            </a:extLst>
          </p:cNvPr>
          <p:cNvSpPr txBox="1"/>
          <p:nvPr/>
        </p:nvSpPr>
        <p:spPr>
          <a:xfrm>
            <a:off x="1251283" y="1178814"/>
            <a:ext cx="10040831" cy="553997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Clr>
                <a:srgbClr val="00FFB2"/>
              </a:buClr>
              <a:buFont typeface="+mj-lt"/>
              <a:buAutoNum type="arabicPeriod" startAt="2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Define the Requirements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Languages, databases, tools, conventions, etc.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Think of it like a </a:t>
            </a:r>
            <a:r>
              <a:rPr lang="en-US" sz="2400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README.md</a:t>
            </a:r>
            <a:endParaRPr lang="en-US" sz="2400" spc="2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Code samples </a:t>
            </a:r>
            <a:b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(doesn’t have to be on-topic)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Documentation (docs and URLs)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Pydantic</a:t>
            </a: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is the secret to stability </a:t>
            </a:r>
            <a:b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(All other major AI frameworks use it.)</a:t>
            </a: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https://pydantic.dev/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Consider </a:t>
            </a:r>
            <a:r>
              <a:rPr lang="en-US" sz="2000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LangGraph</a:t>
            </a:r>
            <a:r>
              <a:rPr lang="en-US" sz="20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or </a:t>
            </a:r>
            <a:r>
              <a:rPr lang="en-US" sz="2000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Pydantic</a:t>
            </a:r>
            <a:r>
              <a:rPr lang="en-US" sz="20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AI for Agent Framework</a:t>
            </a:r>
            <a:endParaRPr lang="en-US" sz="2000" spc="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</a:t>
            </a:r>
            <a:r>
              <a:rPr lang="en-US" sz="2000" i="1" spc="200" dirty="0" err="1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www.langchain.com</a:t>
            </a:r>
            <a:r>
              <a:rPr lang="en-US" sz="2000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/</a:t>
            </a:r>
            <a:r>
              <a:rPr lang="en-US" sz="2000" i="1" spc="200" dirty="0" err="1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langgraph</a:t>
            </a:r>
            <a:endParaRPr lang="en-US" sz="2000" i="1" spc="200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</a:t>
            </a:r>
            <a:r>
              <a:rPr lang="en-US" sz="2000" i="1" spc="200" dirty="0" err="1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ai.pydantic.dev</a:t>
            </a:r>
            <a:r>
              <a:rPr lang="en-US" sz="2000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/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D22698-3140-3BC9-04AD-04EF5C703080}"/>
              </a:ext>
            </a:extLst>
          </p:cNvPr>
          <p:cNvSpPr txBox="1"/>
          <p:nvPr/>
        </p:nvSpPr>
        <p:spPr>
          <a:xfrm rot="16200000">
            <a:off x="-562264" y="3293418"/>
            <a:ext cx="2342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48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9847DD-B1E9-8DF2-2AC3-084BA9B01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network&#10;&#10;Description automatically generated">
            <a:extLst>
              <a:ext uri="{FF2B5EF4-FFF2-40B4-BE49-F238E27FC236}">
                <a16:creationId xmlns:a16="http://schemas.microsoft.com/office/drawing/2014/main" id="{75045347-95A6-CFA6-9ABB-26A68848880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236" y="1654299"/>
            <a:ext cx="6023489" cy="451761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15B7B76-1AD9-5F3B-8457-CC88BFD774CE}"/>
              </a:ext>
            </a:extLst>
          </p:cNvPr>
          <p:cNvSpPr/>
          <p:nvPr/>
        </p:nvSpPr>
        <p:spPr>
          <a:xfrm>
            <a:off x="6876476" y="51933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458D37-62BB-0838-7A2E-18AC626BB379}"/>
              </a:ext>
            </a:extLst>
          </p:cNvPr>
          <p:cNvSpPr/>
          <p:nvPr/>
        </p:nvSpPr>
        <p:spPr>
          <a:xfrm>
            <a:off x="6876476" y="1734542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3555AE-5A47-73BF-2A9A-25B2E4D37A69}"/>
              </a:ext>
            </a:extLst>
          </p:cNvPr>
          <p:cNvSpPr/>
          <p:nvPr/>
        </p:nvSpPr>
        <p:spPr>
          <a:xfrm>
            <a:off x="6876476" y="2949747"/>
            <a:ext cx="4561759" cy="949551"/>
          </a:xfrm>
          <a:prstGeom prst="rect">
            <a:avLst/>
          </a:prstGeom>
          <a:solidFill>
            <a:srgbClr val="00FFB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BC22FC-9B7A-8BBB-E613-6BCF36C430F7}"/>
              </a:ext>
            </a:extLst>
          </p:cNvPr>
          <p:cNvSpPr/>
          <p:nvPr/>
        </p:nvSpPr>
        <p:spPr>
          <a:xfrm>
            <a:off x="6876476" y="4164952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78EB384-B118-1B0C-4E8C-10819E8BB97D}"/>
              </a:ext>
            </a:extLst>
          </p:cNvPr>
          <p:cNvSpPr/>
          <p:nvPr/>
        </p:nvSpPr>
        <p:spPr>
          <a:xfrm>
            <a:off x="7109994" y="676619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F664AB2-2FDF-6639-589B-40295AD0A2EC}"/>
              </a:ext>
            </a:extLst>
          </p:cNvPr>
          <p:cNvSpPr/>
          <p:nvPr/>
        </p:nvSpPr>
        <p:spPr>
          <a:xfrm>
            <a:off x="7109994" y="1891824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24EA50C-52FC-E517-74C5-FF777CD188DB}"/>
              </a:ext>
            </a:extLst>
          </p:cNvPr>
          <p:cNvSpPr/>
          <p:nvPr/>
        </p:nvSpPr>
        <p:spPr>
          <a:xfrm>
            <a:off x="7109994" y="311615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131CC50-A6F2-CE0F-3291-EB8932FBD467}"/>
              </a:ext>
            </a:extLst>
          </p:cNvPr>
          <p:cNvSpPr/>
          <p:nvPr/>
        </p:nvSpPr>
        <p:spPr>
          <a:xfrm>
            <a:off x="7109994" y="4331361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7EC08D-BEA9-89F3-8516-FAB42F3DF57F}"/>
              </a:ext>
            </a:extLst>
          </p:cNvPr>
          <p:cNvSpPr txBox="1"/>
          <p:nvPr/>
        </p:nvSpPr>
        <p:spPr>
          <a:xfrm>
            <a:off x="7797817" y="744119"/>
            <a:ext cx="3763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Create the Process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8BE129-C100-C794-2520-99BC0A5505A0}"/>
              </a:ext>
            </a:extLst>
          </p:cNvPr>
          <p:cNvSpPr txBox="1"/>
          <p:nvPr/>
        </p:nvSpPr>
        <p:spPr>
          <a:xfrm>
            <a:off x="7819451" y="1970032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Requirements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496E5D-9CF1-DBC3-C05B-F1502A5BF889}"/>
              </a:ext>
            </a:extLst>
          </p:cNvPr>
          <p:cNvSpPr txBox="1"/>
          <p:nvPr/>
        </p:nvSpPr>
        <p:spPr>
          <a:xfrm>
            <a:off x="7790536" y="3187612"/>
            <a:ext cx="377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Tools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6331F4-BF4A-1748-D67E-5475949D2096}"/>
              </a:ext>
            </a:extLst>
          </p:cNvPr>
          <p:cNvSpPr txBox="1"/>
          <p:nvPr/>
        </p:nvSpPr>
        <p:spPr>
          <a:xfrm>
            <a:off x="7819451" y="4409569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Experience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049848-B6D2-E462-D02B-C1473B4BB4D0}"/>
              </a:ext>
            </a:extLst>
          </p:cNvPr>
          <p:cNvSpPr txBox="1"/>
          <p:nvPr/>
        </p:nvSpPr>
        <p:spPr>
          <a:xfrm>
            <a:off x="7182545" y="794057"/>
            <a:ext cx="45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D6DB79-87F8-E215-0DF6-3C22C0566E80}"/>
              </a:ext>
            </a:extLst>
          </p:cNvPr>
          <p:cNvSpPr txBox="1"/>
          <p:nvPr/>
        </p:nvSpPr>
        <p:spPr>
          <a:xfrm>
            <a:off x="7156610" y="2000134"/>
            <a:ext cx="5069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527689-2D28-DD06-518D-F86724290431}"/>
              </a:ext>
            </a:extLst>
          </p:cNvPr>
          <p:cNvSpPr txBox="1"/>
          <p:nvPr/>
        </p:nvSpPr>
        <p:spPr>
          <a:xfrm>
            <a:off x="7154381" y="3222067"/>
            <a:ext cx="509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  <a:endParaRPr lang="en-ID" sz="2000" dirty="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DFD64DA-4216-BA81-59D8-C57C99052792}"/>
              </a:ext>
            </a:extLst>
          </p:cNvPr>
          <p:cNvSpPr txBox="1"/>
          <p:nvPr/>
        </p:nvSpPr>
        <p:spPr>
          <a:xfrm>
            <a:off x="7159967" y="4439671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  <a:endParaRPr lang="en-ID" sz="200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DC2702A-7D4D-F050-CDDF-B694064B1EDF}"/>
              </a:ext>
            </a:extLst>
          </p:cNvPr>
          <p:cNvSpPr/>
          <p:nvPr/>
        </p:nvSpPr>
        <p:spPr>
          <a:xfrm>
            <a:off x="5454767" y="797612"/>
            <a:ext cx="149321" cy="149321"/>
          </a:xfrm>
          <a:prstGeom prst="ellipse">
            <a:avLst/>
          </a:prstGeom>
          <a:solidFill>
            <a:srgbClr val="00FFB2">
              <a:alpha val="2000"/>
            </a:srgbClr>
          </a:solidFill>
          <a:ln>
            <a:noFill/>
          </a:ln>
          <a:effectLst>
            <a:glow rad="139700">
              <a:srgbClr val="00FFB2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4A2E64C-1D70-A38A-8061-313432244684}"/>
              </a:ext>
            </a:extLst>
          </p:cNvPr>
          <p:cNvGrpSpPr/>
          <p:nvPr/>
        </p:nvGrpSpPr>
        <p:grpSpPr>
          <a:xfrm rot="5400000">
            <a:off x="4123103" y="7011527"/>
            <a:ext cx="1256474" cy="149321"/>
            <a:chOff x="4218820" y="1336186"/>
            <a:chExt cx="1256474" cy="149321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3FA9120-8CB8-E9A9-BC07-A38CB28B8231}"/>
                </a:ext>
              </a:extLst>
            </p:cNvPr>
            <p:cNvSpPr/>
            <p:nvPr/>
          </p:nvSpPr>
          <p:spPr>
            <a:xfrm>
              <a:off x="4218820" y="1336186"/>
              <a:ext cx="149321" cy="149321"/>
            </a:xfrm>
            <a:prstGeom prst="ellipse">
              <a:avLst/>
            </a:prstGeom>
            <a:solidFill>
              <a:srgbClr val="00FFB2">
                <a:alpha val="2000"/>
              </a:srgbClr>
            </a:solidFill>
            <a:ln>
              <a:noFill/>
            </a:ln>
            <a:effectLst>
              <a:glow rad="139700">
                <a:srgbClr val="00FFB2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9C185B2-CB0E-1797-6D8F-8A4AA08A4CB3}"/>
                </a:ext>
              </a:extLst>
            </p:cNvPr>
            <p:cNvCxnSpPr>
              <a:cxnSpLocks/>
              <a:endCxn id="34" idx="6"/>
            </p:cNvCxnSpPr>
            <p:nvPr/>
          </p:nvCxnSpPr>
          <p:spPr>
            <a:xfrm rot="16200000" flipV="1">
              <a:off x="4914902" y="864087"/>
              <a:ext cx="13631" cy="1107152"/>
            </a:xfrm>
            <a:prstGeom prst="line">
              <a:avLst/>
            </a:prstGeom>
            <a:ln>
              <a:solidFill>
                <a:srgbClr val="00FFB2">
                  <a:alpha val="2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E9369B8-AC4D-C61C-E686-1CCF8E411AD5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9E5E1685-C53E-F31C-BEAE-FAAE15D9CEA9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B41F803-CD20-DFF8-4251-202CC50D32D8}"/>
                </a:ext>
              </a:extLst>
            </p:cNvPr>
            <p:cNvSpPr txBox="1"/>
            <p:nvPr/>
          </p:nvSpPr>
          <p:spPr>
            <a:xfrm rot="16200000">
              <a:off x="-562268" y="3198168"/>
              <a:ext cx="23423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Bsides</a:t>
              </a:r>
              <a:r>
                <a:rPr lang="en-US" sz="2400" b="1" dirty="0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 ICS</a:t>
              </a:r>
              <a:endParaRPr lang="en-ID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733374D-991C-F626-C25C-C03821B1BA8C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7589A1B-F342-FAF4-668E-1C683B60BCE6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F8B2278C-ADFC-E2FB-ED96-1E3541C447DA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7FFDB8E-0EA3-BFEF-2BA3-4FEAF3B66981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_15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DB8C0EA-797D-ED22-BF23-FE1E402485BA}"/>
              </a:ext>
            </a:extLst>
          </p:cNvPr>
          <p:cNvSpPr/>
          <p:nvPr/>
        </p:nvSpPr>
        <p:spPr>
          <a:xfrm>
            <a:off x="6876476" y="538015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F0736C-A522-3070-79D6-206CB8954D96}"/>
              </a:ext>
            </a:extLst>
          </p:cNvPr>
          <p:cNvSpPr/>
          <p:nvPr/>
        </p:nvSpPr>
        <p:spPr>
          <a:xfrm>
            <a:off x="7109994" y="554656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0503A4-8E5B-1182-2E85-7DAA93F79BCB}"/>
              </a:ext>
            </a:extLst>
          </p:cNvPr>
          <p:cNvSpPr txBox="1"/>
          <p:nvPr/>
        </p:nvSpPr>
        <p:spPr>
          <a:xfrm>
            <a:off x="7819451" y="5624774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Plug Into Cursor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564F1F-6181-55DE-49D0-F798B856A2CA}"/>
              </a:ext>
            </a:extLst>
          </p:cNvPr>
          <p:cNvSpPr txBox="1"/>
          <p:nvPr/>
        </p:nvSpPr>
        <p:spPr>
          <a:xfrm>
            <a:off x="7159967" y="5654876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  <a:endParaRPr lang="en-ID" sz="200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8CF169-E7B1-D6AC-21A5-DCB3E16B04C9}"/>
              </a:ext>
            </a:extLst>
          </p:cNvPr>
          <p:cNvSpPr txBox="1"/>
          <p:nvPr/>
        </p:nvSpPr>
        <p:spPr>
          <a:xfrm>
            <a:off x="1351667" y="1270594"/>
            <a:ext cx="4942759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HOW TO DO IT</a:t>
            </a:r>
          </a:p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STEP-BY-STEP</a:t>
            </a:r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_</a:t>
            </a:r>
            <a:endParaRPr lang="en-ID" sz="36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079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58DDA4-F5D6-E232-D015-8B865EB47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C96C73A-1538-001E-6278-E622181CC02E}"/>
              </a:ext>
            </a:extLst>
          </p:cNvPr>
          <p:cNvSpPr/>
          <p:nvPr/>
        </p:nvSpPr>
        <p:spPr>
          <a:xfrm>
            <a:off x="9588843" y="0"/>
            <a:ext cx="2603156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3AC30C-971A-5A2F-DDA1-E1428EAB57D3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Step-by-Step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D576B1-E3CB-1A06-0EA4-FD6BD3FC6652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8A0FAAC-7718-24A1-2E17-182ED053B48F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90FEB0CD-8FBE-A2DB-3D06-BBF100DDBD53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39D0CBF9-8E0C-7CE8-A498-0E15C0E8FEC0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A9F4DBA9-E469-854E-646A-EA58D728F22D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5406B3D6-97D2-9664-A7F8-5684270A3DDD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3163ACF-79FF-9BDE-7740-DFD251CDA612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_16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69C04A7-BFDC-43F9-121C-0DA87CCCB69E}"/>
              </a:ext>
            </a:extLst>
          </p:cNvPr>
          <p:cNvSpPr txBox="1"/>
          <p:nvPr/>
        </p:nvSpPr>
        <p:spPr>
          <a:xfrm>
            <a:off x="1251284" y="1367496"/>
            <a:ext cx="7730592" cy="424731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2400"/>
              </a:spcAft>
              <a:buClr>
                <a:srgbClr val="00FFB2"/>
              </a:buClr>
              <a:buFont typeface="+mj-lt"/>
              <a:buAutoNum type="arabicPeriod" startAt="3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Define the Tools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Think of tools in terms of the function of that process/step.</a:t>
            </a: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Does this step use Nmap?</a:t>
            </a: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Does it write a document? </a:t>
            </a: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Does it write code? </a:t>
            </a: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Does it answer questions?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You don’t need to code the tools here. </a:t>
            </a: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(More on this later.)</a:t>
            </a:r>
            <a:endParaRPr lang="en-US" sz="2400" i="1" spc="2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BF803E-D640-64D6-5BF0-7D444709D44D}"/>
              </a:ext>
            </a:extLst>
          </p:cNvPr>
          <p:cNvSpPr txBox="1"/>
          <p:nvPr/>
        </p:nvSpPr>
        <p:spPr>
          <a:xfrm rot="16200000">
            <a:off x="-562264" y="3293418"/>
            <a:ext cx="2342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703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AA71D-0D82-F012-2CEF-C660931D8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network&#10;&#10;Description automatically generated">
            <a:extLst>
              <a:ext uri="{FF2B5EF4-FFF2-40B4-BE49-F238E27FC236}">
                <a16:creationId xmlns:a16="http://schemas.microsoft.com/office/drawing/2014/main" id="{BBDDC248-EEB3-C1E0-206B-7CECDF043F7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236" y="1654299"/>
            <a:ext cx="6023489" cy="451761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A7C05F0-2653-246A-0C6E-D70BE1C4371E}"/>
              </a:ext>
            </a:extLst>
          </p:cNvPr>
          <p:cNvSpPr/>
          <p:nvPr/>
        </p:nvSpPr>
        <p:spPr>
          <a:xfrm>
            <a:off x="6876476" y="51933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CE7642-FAF2-78E2-AF13-060AA6D660DB}"/>
              </a:ext>
            </a:extLst>
          </p:cNvPr>
          <p:cNvSpPr/>
          <p:nvPr/>
        </p:nvSpPr>
        <p:spPr>
          <a:xfrm>
            <a:off x="6876476" y="1734542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E897FC-06FC-7AE3-7361-1292CB4C5A24}"/>
              </a:ext>
            </a:extLst>
          </p:cNvPr>
          <p:cNvSpPr/>
          <p:nvPr/>
        </p:nvSpPr>
        <p:spPr>
          <a:xfrm>
            <a:off x="6876476" y="294974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99A327-95EF-8579-A32D-5C39355A179A}"/>
              </a:ext>
            </a:extLst>
          </p:cNvPr>
          <p:cNvSpPr/>
          <p:nvPr/>
        </p:nvSpPr>
        <p:spPr>
          <a:xfrm>
            <a:off x="6876476" y="4164952"/>
            <a:ext cx="4561759" cy="949551"/>
          </a:xfrm>
          <a:prstGeom prst="rect">
            <a:avLst/>
          </a:prstGeom>
          <a:solidFill>
            <a:srgbClr val="00FFB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17422AE-BD8D-1660-398C-06E1DFC3C524}"/>
              </a:ext>
            </a:extLst>
          </p:cNvPr>
          <p:cNvSpPr/>
          <p:nvPr/>
        </p:nvSpPr>
        <p:spPr>
          <a:xfrm>
            <a:off x="7109994" y="676619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036294B-28AB-0615-F167-B1BD750C88D6}"/>
              </a:ext>
            </a:extLst>
          </p:cNvPr>
          <p:cNvSpPr/>
          <p:nvPr/>
        </p:nvSpPr>
        <p:spPr>
          <a:xfrm>
            <a:off x="7109994" y="1891824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4F90238-E514-2248-A0BF-5554EFA9EC03}"/>
              </a:ext>
            </a:extLst>
          </p:cNvPr>
          <p:cNvSpPr/>
          <p:nvPr/>
        </p:nvSpPr>
        <p:spPr>
          <a:xfrm>
            <a:off x="7109994" y="311615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C3A4DA6-77A3-B12B-A613-994B331612B5}"/>
              </a:ext>
            </a:extLst>
          </p:cNvPr>
          <p:cNvSpPr/>
          <p:nvPr/>
        </p:nvSpPr>
        <p:spPr>
          <a:xfrm>
            <a:off x="7109994" y="4331361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81FB45-2F32-601C-936B-84C858927FF1}"/>
              </a:ext>
            </a:extLst>
          </p:cNvPr>
          <p:cNvSpPr txBox="1"/>
          <p:nvPr/>
        </p:nvSpPr>
        <p:spPr>
          <a:xfrm>
            <a:off x="7797817" y="744119"/>
            <a:ext cx="3763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Create the Process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E8DD0A-8C7E-7736-8071-5B8F0D9F386E}"/>
              </a:ext>
            </a:extLst>
          </p:cNvPr>
          <p:cNvSpPr txBox="1"/>
          <p:nvPr/>
        </p:nvSpPr>
        <p:spPr>
          <a:xfrm>
            <a:off x="7819451" y="1970032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Requirements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4FEC1B-BB02-B215-F9D6-16F355F7EF69}"/>
              </a:ext>
            </a:extLst>
          </p:cNvPr>
          <p:cNvSpPr txBox="1"/>
          <p:nvPr/>
        </p:nvSpPr>
        <p:spPr>
          <a:xfrm>
            <a:off x="7790536" y="3187612"/>
            <a:ext cx="377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Tools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93B0C6-CADE-C53A-B650-B782D721CCD2}"/>
              </a:ext>
            </a:extLst>
          </p:cNvPr>
          <p:cNvSpPr txBox="1"/>
          <p:nvPr/>
        </p:nvSpPr>
        <p:spPr>
          <a:xfrm>
            <a:off x="7819451" y="4409569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Experience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16EE493-EAFE-F7E8-CB20-61B66C80855D}"/>
              </a:ext>
            </a:extLst>
          </p:cNvPr>
          <p:cNvSpPr txBox="1"/>
          <p:nvPr/>
        </p:nvSpPr>
        <p:spPr>
          <a:xfrm>
            <a:off x="7182545" y="794057"/>
            <a:ext cx="45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74CA87A-BAD5-E708-87B4-7D5D11546ECA}"/>
              </a:ext>
            </a:extLst>
          </p:cNvPr>
          <p:cNvSpPr txBox="1"/>
          <p:nvPr/>
        </p:nvSpPr>
        <p:spPr>
          <a:xfrm>
            <a:off x="7156610" y="2000134"/>
            <a:ext cx="5069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9872A2-6A9E-4371-8072-C03F910A2FC3}"/>
              </a:ext>
            </a:extLst>
          </p:cNvPr>
          <p:cNvSpPr txBox="1"/>
          <p:nvPr/>
        </p:nvSpPr>
        <p:spPr>
          <a:xfrm>
            <a:off x="7154381" y="3222067"/>
            <a:ext cx="509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C99F284-8B81-9B86-6D5C-78097FA42A20}"/>
              </a:ext>
            </a:extLst>
          </p:cNvPr>
          <p:cNvSpPr txBox="1"/>
          <p:nvPr/>
        </p:nvSpPr>
        <p:spPr>
          <a:xfrm>
            <a:off x="7159967" y="4439671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  <a:endParaRPr lang="en-ID" sz="2000" dirty="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FD17AAF-418F-C513-BF12-244A32E8E314}"/>
              </a:ext>
            </a:extLst>
          </p:cNvPr>
          <p:cNvSpPr/>
          <p:nvPr/>
        </p:nvSpPr>
        <p:spPr>
          <a:xfrm>
            <a:off x="5454767" y="797612"/>
            <a:ext cx="149321" cy="149321"/>
          </a:xfrm>
          <a:prstGeom prst="ellipse">
            <a:avLst/>
          </a:prstGeom>
          <a:solidFill>
            <a:srgbClr val="00FFB2">
              <a:alpha val="2000"/>
            </a:srgbClr>
          </a:solidFill>
          <a:ln>
            <a:noFill/>
          </a:ln>
          <a:effectLst>
            <a:glow rad="139700">
              <a:srgbClr val="00FFB2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55AE894-137B-F379-8F55-AE48673DC560}"/>
              </a:ext>
            </a:extLst>
          </p:cNvPr>
          <p:cNvGrpSpPr/>
          <p:nvPr/>
        </p:nvGrpSpPr>
        <p:grpSpPr>
          <a:xfrm rot="5400000">
            <a:off x="4123103" y="7011527"/>
            <a:ext cx="1256474" cy="149321"/>
            <a:chOff x="4218820" y="1336186"/>
            <a:chExt cx="1256474" cy="149321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88A5F0B-CEFE-ABA0-01DE-536A573E0050}"/>
                </a:ext>
              </a:extLst>
            </p:cNvPr>
            <p:cNvSpPr/>
            <p:nvPr/>
          </p:nvSpPr>
          <p:spPr>
            <a:xfrm>
              <a:off x="4218820" y="1336186"/>
              <a:ext cx="149321" cy="149321"/>
            </a:xfrm>
            <a:prstGeom prst="ellipse">
              <a:avLst/>
            </a:prstGeom>
            <a:solidFill>
              <a:srgbClr val="00FFB2">
                <a:alpha val="2000"/>
              </a:srgbClr>
            </a:solidFill>
            <a:ln>
              <a:noFill/>
            </a:ln>
            <a:effectLst>
              <a:glow rad="139700">
                <a:srgbClr val="00FFB2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5070247-AEDA-791D-CA72-76E66F133C92}"/>
                </a:ext>
              </a:extLst>
            </p:cNvPr>
            <p:cNvCxnSpPr>
              <a:cxnSpLocks/>
              <a:endCxn id="34" idx="6"/>
            </p:cNvCxnSpPr>
            <p:nvPr/>
          </p:nvCxnSpPr>
          <p:spPr>
            <a:xfrm rot="16200000" flipV="1">
              <a:off x="4914902" y="864087"/>
              <a:ext cx="13631" cy="1107152"/>
            </a:xfrm>
            <a:prstGeom prst="line">
              <a:avLst/>
            </a:prstGeom>
            <a:ln>
              <a:solidFill>
                <a:srgbClr val="00FFB2">
                  <a:alpha val="2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32BF44D-BAC8-F2D4-60DA-F0DBE1519559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BA952B6A-AD61-5B66-2A44-DF22C6962CE8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EB90E1D-BD10-17A5-850F-3310EC8FDE9D}"/>
                </a:ext>
              </a:extLst>
            </p:cNvPr>
            <p:cNvSpPr txBox="1"/>
            <p:nvPr/>
          </p:nvSpPr>
          <p:spPr>
            <a:xfrm rot="16200000">
              <a:off x="-562268" y="3198168"/>
              <a:ext cx="23423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Bsides</a:t>
              </a:r>
              <a:r>
                <a:rPr lang="en-US" sz="2400" b="1" dirty="0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 ICS</a:t>
              </a:r>
              <a:endParaRPr lang="en-ID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5D1D783-DFC4-74FA-A577-CB54C1758FDA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3BC07730-BEE7-63EC-14F2-E6A8F99BB7BF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115FF097-09F9-6DBB-0B3C-821E787B3777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9AD3389-5E13-0696-77F3-AD2CE14DAC0E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_17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D57FC299-571C-58EF-298C-FB429EC3FF89}"/>
              </a:ext>
            </a:extLst>
          </p:cNvPr>
          <p:cNvSpPr/>
          <p:nvPr/>
        </p:nvSpPr>
        <p:spPr>
          <a:xfrm>
            <a:off x="6876476" y="538015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0631DA2-A096-D21E-41B6-BAFF61E48EE0}"/>
              </a:ext>
            </a:extLst>
          </p:cNvPr>
          <p:cNvSpPr/>
          <p:nvPr/>
        </p:nvSpPr>
        <p:spPr>
          <a:xfrm>
            <a:off x="7109994" y="554656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1E801F-E077-12F6-24F8-54F8F28D62F9}"/>
              </a:ext>
            </a:extLst>
          </p:cNvPr>
          <p:cNvSpPr txBox="1"/>
          <p:nvPr/>
        </p:nvSpPr>
        <p:spPr>
          <a:xfrm>
            <a:off x="7819451" y="5624774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Plug Into Cursor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92C01E-911A-56DA-09CE-A8CC7F487968}"/>
              </a:ext>
            </a:extLst>
          </p:cNvPr>
          <p:cNvSpPr txBox="1"/>
          <p:nvPr/>
        </p:nvSpPr>
        <p:spPr>
          <a:xfrm>
            <a:off x="7159967" y="5654876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  <a:endParaRPr lang="en-ID" sz="200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CE5EBA-3C2D-CEF9-5BA8-CD34D17E60AF}"/>
              </a:ext>
            </a:extLst>
          </p:cNvPr>
          <p:cNvSpPr txBox="1"/>
          <p:nvPr/>
        </p:nvSpPr>
        <p:spPr>
          <a:xfrm>
            <a:off x="1351667" y="1270594"/>
            <a:ext cx="4942759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HOW TO DO IT</a:t>
            </a:r>
          </a:p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STEP-BY-STEP</a:t>
            </a:r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_</a:t>
            </a:r>
            <a:endParaRPr lang="en-ID" sz="36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266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BEDFE-B405-3F00-5F08-9235AC6E2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885918F-2162-AD89-DF4E-B7887DD869D1}"/>
              </a:ext>
            </a:extLst>
          </p:cNvPr>
          <p:cNvGrpSpPr/>
          <p:nvPr/>
        </p:nvGrpSpPr>
        <p:grpSpPr>
          <a:xfrm rot="16200000">
            <a:off x="11271766" y="-220598"/>
            <a:ext cx="126678" cy="1114959"/>
            <a:chOff x="1907176" y="878936"/>
            <a:chExt cx="126678" cy="111495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09FE1B8-4787-C732-83F4-0A23CD809C44}"/>
                </a:ext>
              </a:extLst>
            </p:cNvPr>
            <p:cNvCxnSpPr>
              <a:cxnSpLocks/>
              <a:stCxn id="17" idx="6"/>
            </p:cNvCxnSpPr>
            <p:nvPr/>
          </p:nvCxnSpPr>
          <p:spPr>
            <a:xfrm rot="5400000" flipH="1" flipV="1">
              <a:off x="1543083" y="1433047"/>
              <a:ext cx="861608" cy="6742"/>
            </a:xfrm>
            <a:prstGeom prst="line">
              <a:avLst/>
            </a:prstGeom>
            <a:ln>
              <a:solidFill>
                <a:srgbClr val="00FF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640855D-223B-57C1-8BBD-AAE659518FC0}"/>
                </a:ext>
              </a:extLst>
            </p:cNvPr>
            <p:cNvGrpSpPr/>
            <p:nvPr/>
          </p:nvGrpSpPr>
          <p:grpSpPr>
            <a:xfrm rot="16200000">
              <a:off x="1907176" y="878936"/>
              <a:ext cx="126674" cy="126674"/>
              <a:chOff x="4297151" y="5578170"/>
              <a:chExt cx="228942" cy="228942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4C37000E-2D42-6CB6-44F0-48CFC3C44426}"/>
                  </a:ext>
                </a:extLst>
              </p:cNvPr>
              <p:cNvGrpSpPr/>
              <p:nvPr/>
            </p:nvGrpSpPr>
            <p:grpSpPr>
              <a:xfrm rot="16200000">
                <a:off x="4373672" y="5636052"/>
                <a:ext cx="113185" cy="113185"/>
                <a:chOff x="11314481" y="3636829"/>
                <a:chExt cx="113185" cy="113185"/>
              </a:xfrm>
            </p:grpSpPr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0E7BAA3E-BE8F-AF4B-CCB7-77579EFF695D}"/>
                    </a:ext>
                  </a:extLst>
                </p:cNvPr>
                <p:cNvCxnSpPr>
                  <a:cxnSpLocks/>
                  <a:stCxn id="23" idx="4"/>
                </p:cNvCxnSpPr>
                <p:nvPr/>
              </p:nvCxnSpPr>
              <p:spPr>
                <a:xfrm rot="5400000">
                  <a:off x="11371074" y="3750014"/>
                  <a:ext cx="0" cy="0"/>
                </a:xfrm>
                <a:prstGeom prst="line">
                  <a:avLst/>
                </a:prstGeom>
                <a:ln w="38100">
                  <a:solidFill>
                    <a:srgbClr val="00FFB2">
                      <a:alpha val="6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A5237CB1-86EA-D531-F4FA-35A35A59C111}"/>
                    </a:ext>
                  </a:extLst>
                </p:cNvPr>
                <p:cNvSpPr/>
                <p:nvPr/>
              </p:nvSpPr>
              <p:spPr>
                <a:xfrm>
                  <a:off x="11314481" y="3636829"/>
                  <a:ext cx="113185" cy="113185"/>
                </a:xfrm>
                <a:prstGeom prst="ellipse">
                  <a:avLst/>
                </a:prstGeom>
                <a:solidFill>
                  <a:srgbClr val="00FFB2">
                    <a:alpha val="2000"/>
                  </a:srgbClr>
                </a:solidFill>
                <a:ln>
                  <a:noFill/>
                </a:ln>
                <a:effectLst>
                  <a:glow rad="139700">
                    <a:srgbClr val="00FFB2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312C51CE-CCEE-D276-F67C-3978CCAA7A90}"/>
                  </a:ext>
                </a:extLst>
              </p:cNvPr>
              <p:cNvSpPr/>
              <p:nvPr/>
            </p:nvSpPr>
            <p:spPr>
              <a:xfrm>
                <a:off x="4297151" y="5578170"/>
                <a:ext cx="228942" cy="228942"/>
              </a:xfrm>
              <a:prstGeom prst="ellipse">
                <a:avLst/>
              </a:prstGeom>
              <a:noFill/>
              <a:ln>
                <a:solidFill>
                  <a:srgbClr val="00FFB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2898F1F-F85E-AE52-808A-30A0EEC50844}"/>
                </a:ext>
              </a:extLst>
            </p:cNvPr>
            <p:cNvGrpSpPr/>
            <p:nvPr/>
          </p:nvGrpSpPr>
          <p:grpSpPr>
            <a:xfrm rot="16200000">
              <a:off x="1907180" y="1867221"/>
              <a:ext cx="126674" cy="126674"/>
              <a:chOff x="8010500" y="5578173"/>
              <a:chExt cx="228942" cy="228942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357840BB-9783-8D20-1425-2CDCADCA9A8F}"/>
                  </a:ext>
                </a:extLst>
              </p:cNvPr>
              <p:cNvGrpSpPr/>
              <p:nvPr/>
            </p:nvGrpSpPr>
            <p:grpSpPr>
              <a:xfrm rot="16200000">
                <a:off x="8087018" y="5636054"/>
                <a:ext cx="113185" cy="113184"/>
                <a:chOff x="11314480" y="7350173"/>
                <a:chExt cx="113185" cy="113184"/>
              </a:xfrm>
            </p:grpSpPr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4F365CA4-E60E-B1BA-6F3E-861A4A5BA6A6}"/>
                    </a:ext>
                  </a:extLst>
                </p:cNvPr>
                <p:cNvCxnSpPr>
                  <a:cxnSpLocks/>
                  <a:stCxn id="19" idx="4"/>
                </p:cNvCxnSpPr>
                <p:nvPr/>
              </p:nvCxnSpPr>
              <p:spPr>
                <a:xfrm rot="5400000">
                  <a:off x="11371073" y="7463341"/>
                  <a:ext cx="0" cy="0"/>
                </a:xfrm>
                <a:prstGeom prst="line">
                  <a:avLst/>
                </a:prstGeom>
                <a:ln w="38100">
                  <a:solidFill>
                    <a:srgbClr val="00FFB2">
                      <a:alpha val="6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D1599D5E-F3E7-8D0A-C1C9-03149868346C}"/>
                    </a:ext>
                  </a:extLst>
                </p:cNvPr>
                <p:cNvSpPr/>
                <p:nvPr/>
              </p:nvSpPr>
              <p:spPr>
                <a:xfrm>
                  <a:off x="11314480" y="7350173"/>
                  <a:ext cx="113185" cy="113184"/>
                </a:xfrm>
                <a:prstGeom prst="ellipse">
                  <a:avLst/>
                </a:prstGeom>
                <a:solidFill>
                  <a:srgbClr val="00FFB2">
                    <a:alpha val="2000"/>
                  </a:srgbClr>
                </a:solidFill>
                <a:ln>
                  <a:noFill/>
                </a:ln>
                <a:effectLst>
                  <a:glow rad="139700">
                    <a:srgbClr val="00FFB2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</p:grp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08763AAC-BF82-133D-4E27-8410D54FAE3A}"/>
                  </a:ext>
                </a:extLst>
              </p:cNvPr>
              <p:cNvSpPr/>
              <p:nvPr/>
            </p:nvSpPr>
            <p:spPr>
              <a:xfrm>
                <a:off x="8010500" y="5578173"/>
                <a:ext cx="228942" cy="228942"/>
              </a:xfrm>
              <a:prstGeom prst="ellipse">
                <a:avLst/>
              </a:prstGeom>
              <a:noFill/>
              <a:ln>
                <a:solidFill>
                  <a:srgbClr val="00FFB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8561F1B-7790-1195-D474-3BFA44A2B22A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42DF45D3-9DB0-6FCF-8B7D-945AFE05A4B7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4A10D3E-95C4-F4E2-86AF-D4CE322907BF}"/>
                </a:ext>
              </a:extLst>
            </p:cNvPr>
            <p:cNvSpPr txBox="1"/>
            <p:nvPr/>
          </p:nvSpPr>
          <p:spPr>
            <a:xfrm rot="16200000">
              <a:off x="-562266" y="3198168"/>
              <a:ext cx="23423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Bsides</a:t>
              </a:r>
              <a:r>
                <a:rPr lang="en-US" sz="2400" b="1" dirty="0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 ICS</a:t>
              </a:r>
              <a:endParaRPr lang="en-ID" sz="28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680C6C5-0B6B-B20C-A516-06D410D9942A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1B929819-EB03-B48F-9076-E6A0A7F823AF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CD003141-E7F7-9745-51A4-96931162CD7B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67213D6-C6F4-4544-A2AF-EEF142237F90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_02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53E4719-FD49-D3FE-C168-5FF5013AF6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83" r="22683"/>
          <a:stretch/>
        </p:blipFill>
        <p:spPr>
          <a:xfrm>
            <a:off x="1355359" y="1136516"/>
            <a:ext cx="3757382" cy="4584968"/>
          </a:xfrm>
          <a:ln w="19050">
            <a:solidFill>
              <a:srgbClr val="00FFB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F8DE163-C92B-95A4-3ED0-DB46E4C56D02}"/>
              </a:ext>
            </a:extLst>
          </p:cNvPr>
          <p:cNvSpPr txBox="1"/>
          <p:nvPr/>
        </p:nvSpPr>
        <p:spPr>
          <a:xfrm>
            <a:off x="5608922" y="1875084"/>
            <a:ext cx="6011578" cy="15696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ABOUT </a:t>
            </a:r>
            <a:r>
              <a:rPr 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ME</a:t>
            </a:r>
            <a:r>
              <a:rPr lang="en-US" sz="48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_</a:t>
            </a:r>
          </a:p>
          <a:p>
            <a:endParaRPr lang="en-US" sz="48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269578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F7D558-92D7-FF49-3D0B-D03BA2B90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0CC0D4B-BF1E-5635-F17B-829D3F4BE1EA}"/>
              </a:ext>
            </a:extLst>
          </p:cNvPr>
          <p:cNvSpPr/>
          <p:nvPr/>
        </p:nvSpPr>
        <p:spPr>
          <a:xfrm>
            <a:off x="8853714" y="0"/>
            <a:ext cx="3338285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A780EE-A3E3-EEE0-D485-03D16444143E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Step-by-Step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B850C4-A8D9-F350-C286-0A4F852CBB0F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3FBF6FD-68B0-7730-909B-1881C12D7A10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5007682-F240-34B5-BA24-61152620585A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2A1C0A38-0800-CEE7-2593-B3B34E1745C8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AE129CB4-DBC1-DAF1-4720-F629CEFD337B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C82B9D7C-A181-98D6-F9D1-756025809806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0399480-99B6-B652-F29B-9199216A3618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_18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7B1B531-E0CE-F42F-4248-8657A55FB946}"/>
              </a:ext>
            </a:extLst>
          </p:cNvPr>
          <p:cNvSpPr txBox="1"/>
          <p:nvPr/>
        </p:nvSpPr>
        <p:spPr>
          <a:xfrm>
            <a:off x="1251284" y="1367496"/>
            <a:ext cx="7730592" cy="264687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2400"/>
              </a:spcAft>
              <a:buClr>
                <a:srgbClr val="00FFB2"/>
              </a:buClr>
              <a:buFont typeface="+mj-lt"/>
              <a:buAutoNum type="arabicPeriod" startAt="4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Define the User Experience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Is it a web UI? </a:t>
            </a: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Provide mockup Images.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Is it CLI? </a:t>
            </a: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Does it have a menu?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7A8CDA-BCEA-D71E-9AB7-1CFAD9A9D170}"/>
              </a:ext>
            </a:extLst>
          </p:cNvPr>
          <p:cNvSpPr txBox="1"/>
          <p:nvPr/>
        </p:nvSpPr>
        <p:spPr>
          <a:xfrm rot="16200000">
            <a:off x="-562264" y="3293418"/>
            <a:ext cx="2342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645323-DDA7-F4BE-11E1-060F24890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221" y="3201089"/>
            <a:ext cx="5198278" cy="3149445"/>
          </a:xfrm>
          <a:prstGeom prst="rect">
            <a:avLst/>
          </a:prstGeom>
          <a:ln w="19050">
            <a:solidFill>
              <a:srgbClr val="00FFB2"/>
            </a:solidFill>
          </a:ln>
        </p:spPr>
      </p:pic>
    </p:spTree>
    <p:extLst>
      <p:ext uri="{BB962C8B-B14F-4D97-AF65-F5344CB8AC3E}">
        <p14:creationId xmlns:p14="http://schemas.microsoft.com/office/powerpoint/2010/main" val="1837668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EE90DE-82FF-ECE7-AD53-E6355C9D1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network&#10;&#10;Description automatically generated">
            <a:extLst>
              <a:ext uri="{FF2B5EF4-FFF2-40B4-BE49-F238E27FC236}">
                <a16:creationId xmlns:a16="http://schemas.microsoft.com/office/drawing/2014/main" id="{B4326D23-6839-005B-0D51-D6C7E3F7F40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236" y="1654299"/>
            <a:ext cx="6023489" cy="451761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DE084EF-FC73-6471-2249-E1299E7974FC}"/>
              </a:ext>
            </a:extLst>
          </p:cNvPr>
          <p:cNvSpPr/>
          <p:nvPr/>
        </p:nvSpPr>
        <p:spPr>
          <a:xfrm>
            <a:off x="6876476" y="51933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2F6885-6C96-B0A3-AD39-BF407B340450}"/>
              </a:ext>
            </a:extLst>
          </p:cNvPr>
          <p:cNvSpPr/>
          <p:nvPr/>
        </p:nvSpPr>
        <p:spPr>
          <a:xfrm>
            <a:off x="6876476" y="1734542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AEE970-F420-C1A6-3FC9-585AA84737E8}"/>
              </a:ext>
            </a:extLst>
          </p:cNvPr>
          <p:cNvSpPr/>
          <p:nvPr/>
        </p:nvSpPr>
        <p:spPr>
          <a:xfrm>
            <a:off x="6876476" y="2949747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1AEC44-6638-6F9E-F0EA-DC6DF39F23D1}"/>
              </a:ext>
            </a:extLst>
          </p:cNvPr>
          <p:cNvSpPr/>
          <p:nvPr/>
        </p:nvSpPr>
        <p:spPr>
          <a:xfrm>
            <a:off x="6876476" y="4164952"/>
            <a:ext cx="4561759" cy="949551"/>
          </a:xfrm>
          <a:prstGeom prst="rect">
            <a:avLst/>
          </a:prstGeom>
          <a:solidFill>
            <a:srgbClr val="0036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37488A-99B6-EDA6-85B4-3B9DAE682827}"/>
              </a:ext>
            </a:extLst>
          </p:cNvPr>
          <p:cNvSpPr/>
          <p:nvPr/>
        </p:nvSpPr>
        <p:spPr>
          <a:xfrm>
            <a:off x="7109994" y="676619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6498F5A-2B0D-9BAF-9B69-6507A6FE248A}"/>
              </a:ext>
            </a:extLst>
          </p:cNvPr>
          <p:cNvSpPr/>
          <p:nvPr/>
        </p:nvSpPr>
        <p:spPr>
          <a:xfrm>
            <a:off x="7109994" y="1891824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7DC2D71-AB08-3ABF-61C0-89C9CD879324}"/>
              </a:ext>
            </a:extLst>
          </p:cNvPr>
          <p:cNvSpPr/>
          <p:nvPr/>
        </p:nvSpPr>
        <p:spPr>
          <a:xfrm>
            <a:off x="7109994" y="311615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23480F1-F882-818B-8209-A89EC22EFC36}"/>
              </a:ext>
            </a:extLst>
          </p:cNvPr>
          <p:cNvSpPr/>
          <p:nvPr/>
        </p:nvSpPr>
        <p:spPr>
          <a:xfrm>
            <a:off x="7109994" y="4331361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E09DC2-1BD0-0015-DFEE-B4BF8C9089B7}"/>
              </a:ext>
            </a:extLst>
          </p:cNvPr>
          <p:cNvSpPr txBox="1"/>
          <p:nvPr/>
        </p:nvSpPr>
        <p:spPr>
          <a:xfrm>
            <a:off x="7797817" y="744119"/>
            <a:ext cx="3763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Create the Process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4DD0F3-1A21-242C-0FF2-BF777417664D}"/>
              </a:ext>
            </a:extLst>
          </p:cNvPr>
          <p:cNvSpPr txBox="1"/>
          <p:nvPr/>
        </p:nvSpPr>
        <p:spPr>
          <a:xfrm>
            <a:off x="7819451" y="1970032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Requirements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1A4917-440B-8217-29E6-C32EC365FD50}"/>
              </a:ext>
            </a:extLst>
          </p:cNvPr>
          <p:cNvSpPr txBox="1"/>
          <p:nvPr/>
        </p:nvSpPr>
        <p:spPr>
          <a:xfrm>
            <a:off x="7790536" y="3187612"/>
            <a:ext cx="377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Tools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DB06ED-4D5B-1D71-04EF-AC39B35C8EA7}"/>
              </a:ext>
            </a:extLst>
          </p:cNvPr>
          <p:cNvSpPr txBox="1"/>
          <p:nvPr/>
        </p:nvSpPr>
        <p:spPr>
          <a:xfrm>
            <a:off x="7819451" y="4409569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Define Experience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EE168AF-797A-F814-01FF-8B6CEE398D15}"/>
              </a:ext>
            </a:extLst>
          </p:cNvPr>
          <p:cNvSpPr txBox="1"/>
          <p:nvPr/>
        </p:nvSpPr>
        <p:spPr>
          <a:xfrm>
            <a:off x="7182545" y="794057"/>
            <a:ext cx="45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43A43D-26F4-64C6-7298-1CEAD853EDE5}"/>
              </a:ext>
            </a:extLst>
          </p:cNvPr>
          <p:cNvSpPr txBox="1"/>
          <p:nvPr/>
        </p:nvSpPr>
        <p:spPr>
          <a:xfrm>
            <a:off x="7156610" y="2000134"/>
            <a:ext cx="5069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75B20DC-7504-7E29-75B8-FE857D0CD81B}"/>
              </a:ext>
            </a:extLst>
          </p:cNvPr>
          <p:cNvSpPr txBox="1"/>
          <p:nvPr/>
        </p:nvSpPr>
        <p:spPr>
          <a:xfrm>
            <a:off x="7154381" y="3222067"/>
            <a:ext cx="509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321CB7-2C73-C1E7-CB3B-4FD785A66224}"/>
              </a:ext>
            </a:extLst>
          </p:cNvPr>
          <p:cNvSpPr txBox="1"/>
          <p:nvPr/>
        </p:nvSpPr>
        <p:spPr>
          <a:xfrm>
            <a:off x="7159967" y="4439671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5C40B62-6AB2-4F25-F59D-534436E555C5}"/>
              </a:ext>
            </a:extLst>
          </p:cNvPr>
          <p:cNvSpPr/>
          <p:nvPr/>
        </p:nvSpPr>
        <p:spPr>
          <a:xfrm>
            <a:off x="5454767" y="797612"/>
            <a:ext cx="149321" cy="149321"/>
          </a:xfrm>
          <a:prstGeom prst="ellipse">
            <a:avLst/>
          </a:prstGeom>
          <a:solidFill>
            <a:srgbClr val="00FFB2">
              <a:alpha val="2000"/>
            </a:srgbClr>
          </a:solidFill>
          <a:ln>
            <a:noFill/>
          </a:ln>
          <a:effectLst>
            <a:glow rad="139700">
              <a:srgbClr val="00FFB2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0E86907-51E9-3EAD-1552-AF748B6FDCD1}"/>
              </a:ext>
            </a:extLst>
          </p:cNvPr>
          <p:cNvGrpSpPr/>
          <p:nvPr/>
        </p:nvGrpSpPr>
        <p:grpSpPr>
          <a:xfrm rot="5400000">
            <a:off x="4123103" y="7011527"/>
            <a:ext cx="1256474" cy="149321"/>
            <a:chOff x="4218820" y="1336186"/>
            <a:chExt cx="1256474" cy="149321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C3258BE-7BA2-86E8-7D07-F51FF94DD17E}"/>
                </a:ext>
              </a:extLst>
            </p:cNvPr>
            <p:cNvSpPr/>
            <p:nvPr/>
          </p:nvSpPr>
          <p:spPr>
            <a:xfrm>
              <a:off x="4218820" y="1336186"/>
              <a:ext cx="149321" cy="149321"/>
            </a:xfrm>
            <a:prstGeom prst="ellipse">
              <a:avLst/>
            </a:prstGeom>
            <a:solidFill>
              <a:srgbClr val="00FFB2">
                <a:alpha val="2000"/>
              </a:srgbClr>
            </a:solidFill>
            <a:ln>
              <a:noFill/>
            </a:ln>
            <a:effectLst>
              <a:glow rad="139700">
                <a:srgbClr val="00FFB2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9541174-7CDB-57A9-52FA-F70B71B194D7}"/>
                </a:ext>
              </a:extLst>
            </p:cNvPr>
            <p:cNvCxnSpPr>
              <a:cxnSpLocks/>
              <a:endCxn id="34" idx="6"/>
            </p:cNvCxnSpPr>
            <p:nvPr/>
          </p:nvCxnSpPr>
          <p:spPr>
            <a:xfrm rot="16200000" flipV="1">
              <a:off x="4914902" y="864087"/>
              <a:ext cx="13631" cy="1107152"/>
            </a:xfrm>
            <a:prstGeom prst="line">
              <a:avLst/>
            </a:prstGeom>
            <a:ln>
              <a:solidFill>
                <a:srgbClr val="00FFB2">
                  <a:alpha val="2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B460A57-EDB0-1BFA-D288-C96A5A3ABA94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D22C3002-8345-45A3-6839-A3A114F6250E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62257DE-AD3B-DC28-164D-ED883C305B8C}"/>
                </a:ext>
              </a:extLst>
            </p:cNvPr>
            <p:cNvSpPr txBox="1"/>
            <p:nvPr/>
          </p:nvSpPr>
          <p:spPr>
            <a:xfrm rot="16200000">
              <a:off x="-562268" y="3198168"/>
              <a:ext cx="23423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Bsides</a:t>
              </a:r>
              <a:r>
                <a:rPr lang="en-US" sz="2400" b="1" dirty="0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 ICS</a:t>
              </a:r>
              <a:endParaRPr lang="en-ID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506D271-AC30-8EC1-C8AF-46956DE70CC7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263306FD-6FBD-BF7A-A01E-DA1671DE38CF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F7EBFD5C-99F0-E639-2942-B048197CD557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4BE56EB-5762-9FD2-ADF7-FAD7C8D42C1E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_19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95DC628E-589C-CB54-BB0F-9DACCC3D0F64}"/>
              </a:ext>
            </a:extLst>
          </p:cNvPr>
          <p:cNvSpPr/>
          <p:nvPr/>
        </p:nvSpPr>
        <p:spPr>
          <a:xfrm>
            <a:off x="6876476" y="5380157"/>
            <a:ext cx="4561759" cy="949551"/>
          </a:xfrm>
          <a:prstGeom prst="rect">
            <a:avLst/>
          </a:prstGeom>
          <a:solidFill>
            <a:srgbClr val="00FFB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D7B4288-D688-31E6-3DF5-988F2DA1E758}"/>
              </a:ext>
            </a:extLst>
          </p:cNvPr>
          <p:cNvSpPr/>
          <p:nvPr/>
        </p:nvSpPr>
        <p:spPr>
          <a:xfrm>
            <a:off x="7109994" y="5546566"/>
            <a:ext cx="616731" cy="616731"/>
          </a:xfrm>
          <a:prstGeom prst="ellipse">
            <a:avLst/>
          </a:prstGeom>
          <a:solidFill>
            <a:srgbClr val="121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45E99A-3F58-0B96-C3CA-B984AEF0EB99}"/>
              </a:ext>
            </a:extLst>
          </p:cNvPr>
          <p:cNvSpPr txBox="1"/>
          <p:nvPr/>
        </p:nvSpPr>
        <p:spPr>
          <a:xfrm>
            <a:off x="7819451" y="5624774"/>
            <a:ext cx="387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21228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Plug Into Cursor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A7BA77-CBF7-5466-546C-AA381DAFA661}"/>
              </a:ext>
            </a:extLst>
          </p:cNvPr>
          <p:cNvSpPr txBox="1"/>
          <p:nvPr/>
        </p:nvSpPr>
        <p:spPr>
          <a:xfrm>
            <a:off x="7159967" y="5654876"/>
            <a:ext cx="516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  <a:endParaRPr lang="en-ID" sz="2000" dirty="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0D3B17-7834-62A0-ED6D-1AEF9AD274B5}"/>
              </a:ext>
            </a:extLst>
          </p:cNvPr>
          <p:cNvSpPr txBox="1"/>
          <p:nvPr/>
        </p:nvSpPr>
        <p:spPr>
          <a:xfrm>
            <a:off x="1351667" y="1270594"/>
            <a:ext cx="4942759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HOW TO DO IT</a:t>
            </a:r>
          </a:p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STEP-BY-STEP</a:t>
            </a:r>
            <a:r>
              <a:rPr lang="en-US" sz="36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_</a:t>
            </a:r>
            <a:endParaRPr lang="en-ID" sz="36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1300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CFD84-1B00-0B57-63FE-C9341107C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1014EA-A382-6908-7BBE-531E0340AB31}"/>
              </a:ext>
            </a:extLst>
          </p:cNvPr>
          <p:cNvSpPr/>
          <p:nvPr/>
        </p:nvSpPr>
        <p:spPr>
          <a:xfrm>
            <a:off x="9588843" y="0"/>
            <a:ext cx="2603156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17B425-3BF3-352E-0277-737C3619B206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Step-by-Step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5B8DEA-B499-A1A8-BF74-3B06CB0DB40B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7CB6C0D-24A3-1E2D-6F0A-C3F6A7CD532A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0E29B718-CC38-19BA-2A5F-C9AB985DFDDD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2D33D862-4A8D-DC5A-FF74-BA8AA1C5099B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A6807F4A-022E-D2F8-6113-A3801B002920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72698223-0080-3E90-45F6-FCCC91E7AD79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887ED4D-1D3E-2B13-2822-686A9893F7A9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_20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437A14A-42DF-C1A9-3A8F-BC381D455C2E}"/>
              </a:ext>
            </a:extLst>
          </p:cNvPr>
          <p:cNvSpPr txBox="1"/>
          <p:nvPr/>
        </p:nvSpPr>
        <p:spPr>
          <a:xfrm>
            <a:off x="1251284" y="1265898"/>
            <a:ext cx="7730592" cy="510909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2400"/>
              </a:spcAft>
              <a:buClr>
                <a:srgbClr val="00FFB2"/>
              </a:buClr>
              <a:buFont typeface="+mj-lt"/>
              <a:buAutoNum type="arabicPeriod" startAt="5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Plug into cursor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</a:t>
            </a:r>
            <a:r>
              <a:rPr lang="en-US" sz="2400" i="1" spc="200" dirty="0" err="1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www.trycursor.com</a:t>
            </a:r>
            <a:r>
              <a:rPr lang="en-US" sz="2400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/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All references and resources should be in the project directory structure.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Add reference documents to the composer.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Use the prompt I have provided.</a:t>
            </a: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Modify details as needed.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Clr>
                <a:srgbClr val="00FFB2"/>
              </a:buClr>
              <a:buFont typeface="Wingdings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For Local LLM Only, You’ll Need </a:t>
            </a:r>
            <a:r>
              <a:rPr lang="en-US" sz="2400" b="1" spc="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Ollama</a:t>
            </a: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</a:t>
            </a:r>
            <a:r>
              <a:rPr lang="en-US" sz="2400" i="1" spc="200" dirty="0" err="1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ollama.com</a:t>
            </a:r>
            <a:r>
              <a:rPr lang="en-US" sz="2400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/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C2DC64-A240-4D3E-08DF-5886BC6743A6}"/>
              </a:ext>
            </a:extLst>
          </p:cNvPr>
          <p:cNvSpPr txBox="1"/>
          <p:nvPr/>
        </p:nvSpPr>
        <p:spPr>
          <a:xfrm rot="16200000">
            <a:off x="-562264" y="3293418"/>
            <a:ext cx="2342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9144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75497D-71F9-C616-69D6-49DF1FDF6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2238083-A2CF-74F5-4349-43887E296200}"/>
              </a:ext>
            </a:extLst>
          </p:cNvPr>
          <p:cNvSpPr/>
          <p:nvPr/>
        </p:nvSpPr>
        <p:spPr>
          <a:xfrm>
            <a:off x="8171543" y="0"/>
            <a:ext cx="4020455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E6D3F7-AED6-B445-7484-670C5743AF0D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Prompt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9A31CC-E7D5-FF7E-F83F-735D5B62319C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AAB161A-E3F2-9172-6CAB-6F17DBB463C5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E275CA30-96EF-A6BB-4545-AF6A5244EFD9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CC96E88-58AC-AA48-F42C-2FDF8C2C3E36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6705A9CF-53A6-FE46-FB01-AA2E5DDE3020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01F34ECE-CC7C-A2DF-0B8B-7E3612485201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CC68166-772D-8530-6648-5A9CA8D6F6D7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_21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DA9485A-FA3C-43D1-27CA-C6BC08038E1B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848E18-EBAD-C13B-0212-2CF0E1408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842" y="1070327"/>
            <a:ext cx="9010316" cy="5482873"/>
          </a:xfrm>
          <a:prstGeom prst="rect">
            <a:avLst/>
          </a:prstGeom>
          <a:ln w="19050">
            <a:solidFill>
              <a:srgbClr val="00FFB2"/>
            </a:solidFill>
          </a:ln>
        </p:spPr>
      </p:pic>
    </p:spTree>
    <p:extLst>
      <p:ext uri="{BB962C8B-B14F-4D97-AF65-F5344CB8AC3E}">
        <p14:creationId xmlns:p14="http://schemas.microsoft.com/office/powerpoint/2010/main" val="42894160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A707C7-A985-1B26-A3D6-C2CB7485B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F79109-A6C2-D8BA-5F28-1B229621AC35}"/>
              </a:ext>
            </a:extLst>
          </p:cNvPr>
          <p:cNvSpPr/>
          <p:nvPr/>
        </p:nvSpPr>
        <p:spPr>
          <a:xfrm>
            <a:off x="8868229" y="0"/>
            <a:ext cx="3323769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9B1A50-2616-CF16-7CB1-1F188D29B36E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Reference Docs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D50089-4C2A-A72F-5192-225065360EB5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E2557F8-ACC7-0589-756D-86565AED963C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A4380F6E-BBB6-21F4-1228-8D88A2113387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0E8C8BB-4E09-B829-E4CE-14A47B0E2026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9B6DFE97-C6F5-FE0E-6363-23E3A95E8F0A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EF5A7B2F-6194-D9F7-40BC-0A155F164036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E83CAF8-0B5E-3AEE-2AD0-F434EDD10931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_22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D93215F-7644-CA23-F5C9-435C17385AC0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D12E6D-2F45-F925-D072-691BBD960C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281" t="75778" r="25193"/>
          <a:stretch/>
        </p:blipFill>
        <p:spPr>
          <a:xfrm>
            <a:off x="1309339" y="1989394"/>
            <a:ext cx="10551714" cy="2205235"/>
          </a:xfrm>
          <a:prstGeom prst="rect">
            <a:avLst/>
          </a:prstGeom>
          <a:ln w="19050">
            <a:solidFill>
              <a:srgbClr val="00FFB2"/>
            </a:solidFill>
          </a:ln>
        </p:spPr>
      </p:pic>
    </p:spTree>
    <p:extLst>
      <p:ext uri="{BB962C8B-B14F-4D97-AF65-F5344CB8AC3E}">
        <p14:creationId xmlns:p14="http://schemas.microsoft.com/office/powerpoint/2010/main" val="28900960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95571-D08C-81BB-5F93-AC364A2AB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FB0BB35-7B30-6A0D-11BA-884580BC9041}"/>
              </a:ext>
            </a:extLst>
          </p:cNvPr>
          <p:cNvSpPr/>
          <p:nvPr/>
        </p:nvSpPr>
        <p:spPr>
          <a:xfrm>
            <a:off x="9815934" y="0"/>
            <a:ext cx="2376064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A6D75A-B47B-9495-E615-07729CDF1F46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Basic Design Document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8C0017-3CD2-994B-BB8C-5399981C827E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665ADB1-8B4A-D6DC-37A3-6F2A6BC32EA4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AEB05FCA-5D6F-8BFE-5AE9-10FE1C237678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F2306C95-BE2E-FF93-1EC7-66D9EEB45BE8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9E56F145-D5AF-CA0D-BCE1-173B7110CE58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7B3BE9EF-044B-2DA5-2D6D-D3EF82CFC3F3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0B12B3B-3425-C69D-88F9-1E065F2E6212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_23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5F64606-E301-149E-CD5B-6E937894D511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61E23F-7B0F-A61E-D828-F2CB6E33C8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2633"/>
          <a:stretch/>
        </p:blipFill>
        <p:spPr>
          <a:xfrm>
            <a:off x="1612613" y="1081429"/>
            <a:ext cx="8966773" cy="5471772"/>
          </a:xfrm>
          <a:prstGeom prst="rect">
            <a:avLst/>
          </a:prstGeom>
          <a:ln w="19050">
            <a:solidFill>
              <a:srgbClr val="00FFB2"/>
            </a:solidFill>
          </a:ln>
        </p:spPr>
      </p:pic>
    </p:spTree>
    <p:extLst>
      <p:ext uri="{BB962C8B-B14F-4D97-AF65-F5344CB8AC3E}">
        <p14:creationId xmlns:p14="http://schemas.microsoft.com/office/powerpoint/2010/main" val="19154056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C9AA5-532D-FD44-C9F5-32217CE43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72077D-47C2-07AC-7BD2-DCF7A38B48F6}"/>
              </a:ext>
            </a:extLst>
          </p:cNvPr>
          <p:cNvSpPr/>
          <p:nvPr/>
        </p:nvSpPr>
        <p:spPr>
          <a:xfrm>
            <a:off x="8897257" y="0"/>
            <a:ext cx="3294741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9AB46DC-9970-1351-58F8-564F48DC6304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Folder Structure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139484-6359-26AC-634F-941DEDE2D23C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000F7CF-FF30-00D0-2850-CD63E28EA447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34BF9083-A2CC-A806-C7A3-4C1F4B5B1645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83E5E1D-A047-A2D9-71F0-A95139E61492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0FAEB633-AE8D-615A-8B93-76B7B58927FD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0A23CB55-0CDC-BD41-C9D4-2E24B1B42946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E1C5265-665A-1E0A-B04A-346CD24EEBAD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_24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8942BE2-ABBC-0626-54DF-86DE989CE121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2C9881-9FFB-D9AA-3BC2-C528911FB4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138" b="4151"/>
          <a:stretch/>
        </p:blipFill>
        <p:spPr>
          <a:xfrm>
            <a:off x="8034404" y="438099"/>
            <a:ext cx="3446945" cy="6172302"/>
          </a:xfrm>
          <a:prstGeom prst="rect">
            <a:avLst/>
          </a:prstGeom>
          <a:ln w="19050">
            <a:solidFill>
              <a:srgbClr val="00FFB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140BE8-7BB8-0FD9-61EB-C9CECF5BE62F}"/>
              </a:ext>
            </a:extLst>
          </p:cNvPr>
          <p:cNvSpPr txBox="1"/>
          <p:nvPr/>
        </p:nvSpPr>
        <p:spPr>
          <a:xfrm>
            <a:off x="1399520" y="1149783"/>
            <a:ext cx="6154781" cy="547842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Code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agents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Data</a:t>
            </a: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Knowledgebase</a:t>
            </a: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nmap_scans</a:t>
            </a:r>
            <a:endParaRPr lang="en-US" sz="2000" i="1" spc="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257300" lvl="2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Vulnerability_scans</a:t>
            </a:r>
            <a:endParaRPr lang="en-US" sz="2000" i="1" spc="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spc="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data_models</a:t>
            </a:r>
            <a:endParaRPr lang="en-US" sz="2000" spc="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tools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Utils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spc="200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.env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spc="200" dirty="0" err="1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config.py</a:t>
            </a:r>
            <a:endParaRPr lang="en-US" sz="2000" spc="2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4212884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523011-FB8C-6559-81D3-4F43D8382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ED407B4-7FCC-1F69-3C35-21312F26120B}"/>
              </a:ext>
            </a:extLst>
          </p:cNvPr>
          <p:cNvSpPr/>
          <p:nvPr/>
        </p:nvSpPr>
        <p:spPr>
          <a:xfrm>
            <a:off x="8548914" y="0"/>
            <a:ext cx="3643084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8BE9C6-F91E-75C0-D66B-6A651C67F902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Prompt Cursor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275992-6C00-D26C-F24C-F419613F9D2D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80978D3-9030-CF5B-1B93-7F85FC5FA9C6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DF510963-9084-6853-4EC5-9EBD5F8C0988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581313C-8408-556B-5306-9B15CDCB7CB8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69D4F6EF-53B9-2526-5AC0-34E7B7817035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2918B8EA-7E63-9AE7-5432-D0EAA4CCFBDA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371DEDC-6016-F467-BEAA-B7016471374E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_25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2940EA1-DEA7-1956-08C9-0A578FD58278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21D765-9EB5-C02F-8D56-34008BD9A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728" y="1131296"/>
            <a:ext cx="8806543" cy="5335351"/>
          </a:xfrm>
          <a:prstGeom prst="rect">
            <a:avLst/>
          </a:prstGeom>
          <a:ln w="19050">
            <a:solidFill>
              <a:srgbClr val="00FFB2"/>
            </a:solidFill>
          </a:ln>
        </p:spPr>
      </p:pic>
    </p:spTree>
    <p:extLst>
      <p:ext uri="{BB962C8B-B14F-4D97-AF65-F5344CB8AC3E}">
        <p14:creationId xmlns:p14="http://schemas.microsoft.com/office/powerpoint/2010/main" val="1232399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DB263-EBB5-0394-5E9B-D286607FF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DECF1B-751A-5201-6638-08CD954F3683}"/>
              </a:ext>
            </a:extLst>
          </p:cNvPr>
          <p:cNvSpPr/>
          <p:nvPr/>
        </p:nvSpPr>
        <p:spPr>
          <a:xfrm>
            <a:off x="9216571" y="0"/>
            <a:ext cx="2975427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6240B5-2CFB-CBE9-52AD-90085719E23E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How to do it: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Prompt Cursor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99D2B3-0940-9CF4-1BD3-D5E2C8E66E73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35D7B7F-2277-6E5E-B018-064FD8E151B8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2ADA7229-A6D0-C9D5-DBD6-786945706C7B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F65EE5E-1934-0DA7-F661-D27FD577BA59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BFB321CA-148F-9201-817B-71B909FD7B27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25732F5D-9938-6BF7-BC05-EBC308AB16A2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8A0AAA3-2D38-6DC0-8A0F-15A2EDDCF3FC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_26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CA40F74-028B-7D48-6669-03CBE4670B86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D9F206-4976-CC67-341F-63701067BC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9613" b="42856"/>
          <a:stretch/>
        </p:blipFill>
        <p:spPr>
          <a:xfrm>
            <a:off x="3512190" y="1121963"/>
            <a:ext cx="4767217" cy="5431237"/>
          </a:xfrm>
          <a:prstGeom prst="rect">
            <a:avLst/>
          </a:prstGeom>
          <a:ln w="19050">
            <a:solidFill>
              <a:srgbClr val="00FFB2"/>
            </a:solidFill>
          </a:ln>
        </p:spPr>
      </p:pic>
    </p:spTree>
    <p:extLst>
      <p:ext uri="{BB962C8B-B14F-4D97-AF65-F5344CB8AC3E}">
        <p14:creationId xmlns:p14="http://schemas.microsoft.com/office/powerpoint/2010/main" val="22169246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2F42B-02D6-93E9-D0E2-75A86A568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B2197A-E96A-5CE4-4EBC-B49560C3CAD7}"/>
              </a:ext>
            </a:extLst>
          </p:cNvPr>
          <p:cNvSpPr/>
          <p:nvPr/>
        </p:nvSpPr>
        <p:spPr>
          <a:xfrm>
            <a:off x="11624462" y="0"/>
            <a:ext cx="567536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9594C5-DA42-23ED-D43E-5780CD668496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F05EE4C-C6A1-1FD0-20F3-5BCBBF7366BC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139C00EE-FFBC-C0D0-BF10-087A3F1AD312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39D52D48-73DC-3305-F0E2-AF48F2566B8E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DE40B27D-7C84-AC64-1C87-363958EF8C1C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A0F9EA3F-BFEE-ACD8-43E5-576212890D79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84FD75-717C-5202-C6F0-B91975AA0587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_20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079EEF1-35A3-955F-0C00-D2BD6D73AF71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2" name="first_30_seconds">
            <a:hlinkClick r:id="" action="ppaction://media"/>
            <a:extLst>
              <a:ext uri="{FF2B5EF4-FFF2-40B4-BE49-F238E27FC236}">
                <a16:creationId xmlns:a16="http://schemas.microsoft.com/office/drawing/2014/main" id="{00524019-2217-B301-3A53-A57B318FE2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"/>
            <a:ext cx="1219199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13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37F43-059E-4457-9FE3-1BF480F1E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FCE021F-5977-FF0B-A097-1FE877238C3D}"/>
              </a:ext>
            </a:extLst>
          </p:cNvPr>
          <p:cNvGrpSpPr/>
          <p:nvPr/>
        </p:nvGrpSpPr>
        <p:grpSpPr>
          <a:xfrm rot="16200000">
            <a:off x="11271766" y="-220598"/>
            <a:ext cx="126678" cy="1114959"/>
            <a:chOff x="1907176" y="878936"/>
            <a:chExt cx="126678" cy="111495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AD53F6F-7130-524D-8E62-AB067ECBCCD2}"/>
                </a:ext>
              </a:extLst>
            </p:cNvPr>
            <p:cNvCxnSpPr>
              <a:cxnSpLocks/>
              <a:stCxn id="17" idx="6"/>
            </p:cNvCxnSpPr>
            <p:nvPr/>
          </p:nvCxnSpPr>
          <p:spPr>
            <a:xfrm rot="5400000" flipH="1" flipV="1">
              <a:off x="1543083" y="1433047"/>
              <a:ext cx="861608" cy="6742"/>
            </a:xfrm>
            <a:prstGeom prst="line">
              <a:avLst/>
            </a:prstGeom>
            <a:ln>
              <a:solidFill>
                <a:srgbClr val="00FFB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9AA3ECB-BCC1-0BE6-6B68-F99AA260242A}"/>
                </a:ext>
              </a:extLst>
            </p:cNvPr>
            <p:cNvGrpSpPr/>
            <p:nvPr/>
          </p:nvGrpSpPr>
          <p:grpSpPr>
            <a:xfrm rot="16200000">
              <a:off x="1907176" y="878936"/>
              <a:ext cx="126674" cy="126674"/>
              <a:chOff x="4297151" y="5578170"/>
              <a:chExt cx="228942" cy="228942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4C17F95C-E109-0345-5ED5-89632DF12C35}"/>
                  </a:ext>
                </a:extLst>
              </p:cNvPr>
              <p:cNvGrpSpPr/>
              <p:nvPr/>
            </p:nvGrpSpPr>
            <p:grpSpPr>
              <a:xfrm rot="16200000">
                <a:off x="4373672" y="5636052"/>
                <a:ext cx="113185" cy="113185"/>
                <a:chOff x="11314481" y="3636829"/>
                <a:chExt cx="113185" cy="113185"/>
              </a:xfrm>
            </p:grpSpPr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A49827A3-DAC7-4E0D-3481-1C14B1F518E8}"/>
                    </a:ext>
                  </a:extLst>
                </p:cNvPr>
                <p:cNvCxnSpPr>
                  <a:cxnSpLocks/>
                  <a:stCxn id="23" idx="4"/>
                </p:cNvCxnSpPr>
                <p:nvPr/>
              </p:nvCxnSpPr>
              <p:spPr>
                <a:xfrm rot="5400000">
                  <a:off x="11371074" y="3750014"/>
                  <a:ext cx="0" cy="0"/>
                </a:xfrm>
                <a:prstGeom prst="line">
                  <a:avLst/>
                </a:prstGeom>
                <a:ln w="38100">
                  <a:solidFill>
                    <a:srgbClr val="00FFB2">
                      <a:alpha val="6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3C6D3AA0-91D3-E259-CDDB-FD621B69ABCD}"/>
                    </a:ext>
                  </a:extLst>
                </p:cNvPr>
                <p:cNvSpPr/>
                <p:nvPr/>
              </p:nvSpPr>
              <p:spPr>
                <a:xfrm>
                  <a:off x="11314481" y="3636829"/>
                  <a:ext cx="113185" cy="113185"/>
                </a:xfrm>
                <a:prstGeom prst="ellipse">
                  <a:avLst/>
                </a:prstGeom>
                <a:solidFill>
                  <a:srgbClr val="00FFB2">
                    <a:alpha val="2000"/>
                  </a:srgbClr>
                </a:solidFill>
                <a:ln>
                  <a:noFill/>
                </a:ln>
                <a:effectLst>
                  <a:glow rad="139700">
                    <a:srgbClr val="00FFB2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F928FEB-C354-6954-35F5-DF27E9B04020}"/>
                  </a:ext>
                </a:extLst>
              </p:cNvPr>
              <p:cNvSpPr/>
              <p:nvPr/>
            </p:nvSpPr>
            <p:spPr>
              <a:xfrm>
                <a:off x="4297151" y="5578170"/>
                <a:ext cx="228942" cy="228942"/>
              </a:xfrm>
              <a:prstGeom prst="ellipse">
                <a:avLst/>
              </a:prstGeom>
              <a:noFill/>
              <a:ln>
                <a:solidFill>
                  <a:srgbClr val="00FFB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CE7A928-BAAA-429D-4E48-F20EDC767D7A}"/>
                </a:ext>
              </a:extLst>
            </p:cNvPr>
            <p:cNvGrpSpPr/>
            <p:nvPr/>
          </p:nvGrpSpPr>
          <p:grpSpPr>
            <a:xfrm rot="16200000">
              <a:off x="1907180" y="1867221"/>
              <a:ext cx="126674" cy="126674"/>
              <a:chOff x="8010500" y="5578173"/>
              <a:chExt cx="228942" cy="228942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4C7A6EDA-008B-D234-31B1-43C5C5DCF1BB}"/>
                  </a:ext>
                </a:extLst>
              </p:cNvPr>
              <p:cNvGrpSpPr/>
              <p:nvPr/>
            </p:nvGrpSpPr>
            <p:grpSpPr>
              <a:xfrm rot="16200000">
                <a:off x="8087018" y="5636054"/>
                <a:ext cx="113185" cy="113184"/>
                <a:chOff x="11314480" y="7350173"/>
                <a:chExt cx="113185" cy="113184"/>
              </a:xfrm>
            </p:grpSpPr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F123D0BF-98B0-746D-E64C-E429134EF6DF}"/>
                    </a:ext>
                  </a:extLst>
                </p:cNvPr>
                <p:cNvCxnSpPr>
                  <a:cxnSpLocks/>
                  <a:stCxn id="19" idx="4"/>
                </p:cNvCxnSpPr>
                <p:nvPr/>
              </p:nvCxnSpPr>
              <p:spPr>
                <a:xfrm rot="5400000">
                  <a:off x="11371073" y="7463341"/>
                  <a:ext cx="0" cy="0"/>
                </a:xfrm>
                <a:prstGeom prst="line">
                  <a:avLst/>
                </a:prstGeom>
                <a:ln w="38100">
                  <a:solidFill>
                    <a:srgbClr val="00FFB2">
                      <a:alpha val="6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0F0E7C00-32ED-4D16-AE7E-4DFB1090A40D}"/>
                    </a:ext>
                  </a:extLst>
                </p:cNvPr>
                <p:cNvSpPr/>
                <p:nvPr/>
              </p:nvSpPr>
              <p:spPr>
                <a:xfrm>
                  <a:off x="11314480" y="7350173"/>
                  <a:ext cx="113185" cy="113184"/>
                </a:xfrm>
                <a:prstGeom prst="ellipse">
                  <a:avLst/>
                </a:prstGeom>
                <a:solidFill>
                  <a:srgbClr val="00FFB2">
                    <a:alpha val="2000"/>
                  </a:srgbClr>
                </a:solidFill>
                <a:ln>
                  <a:noFill/>
                </a:ln>
                <a:effectLst>
                  <a:glow rad="139700">
                    <a:srgbClr val="00FFB2">
                      <a:alpha val="40000"/>
                    </a:srgb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/>
                </a:p>
              </p:txBody>
            </p:sp>
          </p:grp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7417BA29-9A10-E9C7-EA9F-C7484D1E184D}"/>
                  </a:ext>
                </a:extLst>
              </p:cNvPr>
              <p:cNvSpPr/>
              <p:nvPr/>
            </p:nvSpPr>
            <p:spPr>
              <a:xfrm>
                <a:off x="8010500" y="5578173"/>
                <a:ext cx="228942" cy="228942"/>
              </a:xfrm>
              <a:prstGeom prst="ellipse">
                <a:avLst/>
              </a:prstGeom>
              <a:noFill/>
              <a:ln>
                <a:solidFill>
                  <a:srgbClr val="00FFB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1A7B03A-0528-CFDB-0B3D-4F233378D329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0F99E407-93D3-DD87-3F1B-D01652F0A6D5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5518E75-910C-51D8-65F7-0A28C3E67C86}"/>
                </a:ext>
              </a:extLst>
            </p:cNvPr>
            <p:cNvSpPr txBox="1"/>
            <p:nvPr/>
          </p:nvSpPr>
          <p:spPr>
            <a:xfrm rot="16200000">
              <a:off x="-562266" y="3198168"/>
              <a:ext cx="23423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Bsides</a:t>
              </a:r>
              <a:r>
                <a:rPr lang="en-US" sz="2400" b="1" dirty="0">
                  <a:solidFill>
                    <a:srgbClr val="00FFB2"/>
                  </a:solidFill>
                  <a:latin typeface="Good Times Rg" panose="020B0605020000020001" pitchFamily="34" charset="77"/>
                  <a:cs typeface="Poppins SemiBold" panose="00000700000000000000" pitchFamily="2" charset="0"/>
                </a:rPr>
                <a:t> ICS</a:t>
              </a:r>
              <a:endParaRPr lang="en-ID" sz="28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6264705-5F54-C887-7E5E-951A8EED9EE2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D4E41443-FB2C-55C2-630C-D49898B70BEF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7410C133-2BD6-50CF-E50A-083D24CF64E5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0428B60-81EB-A31F-8AF0-934C54999926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_02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AF38A82-4D59-8148-F7B1-F0097BA73C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83" r="22683"/>
          <a:stretch/>
        </p:blipFill>
        <p:spPr>
          <a:xfrm>
            <a:off x="1355359" y="1136516"/>
            <a:ext cx="3757382" cy="4584968"/>
          </a:xfrm>
          <a:ln w="19050">
            <a:solidFill>
              <a:srgbClr val="00FFB2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800802-EF65-563A-2E83-6FB65FBE8DE8}"/>
              </a:ext>
            </a:extLst>
          </p:cNvPr>
          <p:cNvSpPr txBox="1"/>
          <p:nvPr/>
        </p:nvSpPr>
        <p:spPr>
          <a:xfrm>
            <a:off x="5608922" y="1875084"/>
            <a:ext cx="6011578" cy="31700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ABOUT </a:t>
            </a:r>
            <a:r>
              <a:rPr 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ME</a:t>
            </a:r>
            <a:r>
              <a:rPr lang="en-US" sz="48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_</a:t>
            </a:r>
          </a:p>
          <a:p>
            <a:endParaRPr lang="en-US" sz="48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itchFamily="2" charset="77"/>
              <a:cs typeface="Poppins" pitchFamily="2" charset="77"/>
            </a:endParaRPr>
          </a:p>
          <a:p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Just kidding. Nobody really cares.</a:t>
            </a:r>
          </a:p>
          <a:p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You can look me up on LinkedIn.</a:t>
            </a:r>
          </a:p>
          <a:p>
            <a:endParaRPr lang="en-US" sz="24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itchFamily="2" charset="77"/>
              <a:cs typeface="Poppins" pitchFamily="2" charset="77"/>
            </a:endParaRPr>
          </a:p>
          <a:p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itchFamily="2" charset="77"/>
                <a:cs typeface="Poppins" pitchFamily="2" charset="77"/>
              </a:rPr>
              <a:t>Moving on…</a:t>
            </a:r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918870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4D311-142F-68A0-EFE6-209C7253A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1817EBA-6B7F-0C13-1951-86C2F0714133}"/>
              </a:ext>
            </a:extLst>
          </p:cNvPr>
          <p:cNvSpPr/>
          <p:nvPr/>
        </p:nvSpPr>
        <p:spPr>
          <a:xfrm>
            <a:off x="11624462" y="0"/>
            <a:ext cx="567536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212FFD-D5AB-6A98-FE7E-6440711E843F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9C91DE9-1338-A48B-9A4E-438125079A54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CE4BBF41-6FD8-BECC-F06E-A7D2D0D29E5B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EBC9E59-35D9-3BE5-AA45-2BB463911331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EBB61644-2873-A46E-7320-36209DC1E7FA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7E52C97E-0A02-2569-61E5-317851A58459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64754CD-B622-65B0-7F8D-BC42D55435A5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_20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50E6633-CEAF-642C-EB15-8CEF861F8EA7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5" name="last_20_seconds">
            <a:hlinkClick r:id="" action="ppaction://media"/>
            <a:extLst>
              <a:ext uri="{FF2B5EF4-FFF2-40B4-BE49-F238E27FC236}">
                <a16:creationId xmlns:a16="http://schemas.microsoft.com/office/drawing/2014/main" id="{EBEFDCEB-A150-5EE9-085A-91689458EE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149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6C92B-E10C-9AF7-1CB9-9902720EE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17CAB03-247E-D843-2305-18CD0EEFB252}"/>
              </a:ext>
            </a:extLst>
          </p:cNvPr>
          <p:cNvSpPr/>
          <p:nvPr/>
        </p:nvSpPr>
        <p:spPr>
          <a:xfrm>
            <a:off x="10043887" y="0"/>
            <a:ext cx="2148112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33260C-A336-F578-7372-D18966693FF7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Summary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&amp; Final Thoughts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AEDCCE-6679-2506-B689-94CCE8ABF60F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24B13D4-D4D9-2E4C-9F1D-9A8E3A1A4BD9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3F1CD281-608A-24B1-CD11-82DBBE2B0FC5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39F880F1-21BC-A1D3-A9EF-EE5D53E89A69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68F9B51B-421B-A30D-5DC5-FA42E3DB5992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D735C161-D0FC-A40F-EB4A-FD08F3E1501F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994FEEA-24B8-D44F-70A9-F9F2BC372C04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_29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96645FF-8A59-4A37-8594-D77FD0B25983}"/>
              </a:ext>
            </a:extLst>
          </p:cNvPr>
          <p:cNvSpPr txBox="1"/>
          <p:nvPr/>
        </p:nvSpPr>
        <p:spPr>
          <a:xfrm>
            <a:off x="1251284" y="1382010"/>
            <a:ext cx="9289030" cy="464742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Follow and watch</a:t>
            </a:r>
            <a:r>
              <a:rPr lang="en-US" sz="2400" b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Dave </a:t>
            </a:r>
            <a:r>
              <a:rPr lang="en-US" sz="2400" b="1" spc="200" dirty="0" err="1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Ebelaar</a:t>
            </a:r>
            <a:r>
              <a:rPr lang="en-US" sz="2400" b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on YouTube.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Provide Cursor a</a:t>
            </a:r>
            <a:r>
              <a:rPr lang="en-US" sz="2400" b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well thought out diagram.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Provide Cursor </a:t>
            </a:r>
            <a:r>
              <a:rPr lang="en-US" sz="2400" b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detailed requirements.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 err="1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Pydantic</a:t>
            </a: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is a MUST.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The LLM can’t do everything.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Preprocess as much as possible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Learn the basics.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Stay up to date.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Practice, practice, practice.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15CCF8-1361-905A-C69C-AC19036602C5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2774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24E8E-964E-196F-DE32-78898897B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3881A2-8846-F915-C55A-C11DD8ED4780}"/>
              </a:ext>
            </a:extLst>
          </p:cNvPr>
          <p:cNvSpPr/>
          <p:nvPr/>
        </p:nvSpPr>
        <p:spPr>
          <a:xfrm>
            <a:off x="10043887" y="0"/>
            <a:ext cx="2148112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C8D743-6EE5-2668-22F7-2653C47884CE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Summary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&amp; Final Thoughts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A073D2-63F0-38C4-B91B-F45BF6D847C3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16EDBB8-3D09-E3CF-4715-2820F4D8C91D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FA8D433A-75F5-4394-BC9E-F8ADCF148788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3C339F8A-DF33-A240-3BFE-8A7BF70153C3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EAB8E79D-5E8B-23AA-9C8C-211D20B981C3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37B22EBC-6A1B-CF33-7B23-F63CDCA80062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BB05A4B-1F86-A5D4-12F9-C3FE821F1791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_30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28786A8-C9CA-1DD2-4922-6702694B556E}"/>
              </a:ext>
            </a:extLst>
          </p:cNvPr>
          <p:cNvSpPr txBox="1"/>
          <p:nvPr/>
        </p:nvSpPr>
        <p:spPr>
          <a:xfrm>
            <a:off x="1251284" y="1222356"/>
            <a:ext cx="9289030" cy="523220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24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 few more people to follow: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https://www.youtube.com/@matthew_berman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https://www.youtube.com/@ColeMedin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https://www.youtube.com/@MervinPraison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https://www.youtube.com/@mreflow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https://www.youtube.com/@AllAboutAI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https://www.youtube.com/@NetworkChuck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https://www.youtube.com/@aiadvantage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https://www.youtube.com/@technovangelist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https://www.youtube.com/@AZisk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https://www.youtube.com/@</a:t>
            </a:r>
            <a:r>
              <a:rPr lang="en-US" sz="2000" i="1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CyberSuperhuman</a:t>
            </a:r>
            <a:endParaRPr lang="en-US" sz="2000" i="1" spc="2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D8790C-C1EE-B080-C5A8-423D0D7D2194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4782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607DD3-8275-43DA-861A-BA31D4CBE266}"/>
              </a:ext>
            </a:extLst>
          </p:cNvPr>
          <p:cNvSpPr txBox="1"/>
          <p:nvPr/>
        </p:nvSpPr>
        <p:spPr>
          <a:xfrm>
            <a:off x="1878692" y="517821"/>
            <a:ext cx="45817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spc="-3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Thank</a:t>
            </a:r>
            <a:r>
              <a:rPr lang="en-US" sz="6000" b="1" spc="-300">
                <a:solidFill>
                  <a:srgbClr val="00FFB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You_</a:t>
            </a:r>
            <a:endParaRPr lang="en-ID" sz="6000" b="1" spc="-300">
              <a:solidFill>
                <a:srgbClr val="00FFB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5613F5E-78D8-4BE8-B46F-0016E3830132}"/>
              </a:ext>
            </a:extLst>
          </p:cNvPr>
          <p:cNvCxnSpPr>
            <a:cxnSpLocks/>
          </p:cNvCxnSpPr>
          <p:nvPr/>
        </p:nvCxnSpPr>
        <p:spPr>
          <a:xfrm flipV="1">
            <a:off x="1605687" y="5597332"/>
            <a:ext cx="19913" cy="1134462"/>
          </a:xfrm>
          <a:prstGeom prst="line">
            <a:avLst/>
          </a:prstGeom>
          <a:ln>
            <a:solidFill>
              <a:srgbClr val="00FFB2">
                <a:alpha val="1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280366ED-1562-48FC-B26B-797AF4087443}"/>
              </a:ext>
            </a:extLst>
          </p:cNvPr>
          <p:cNvSpPr/>
          <p:nvPr/>
        </p:nvSpPr>
        <p:spPr>
          <a:xfrm>
            <a:off x="1552405" y="6168291"/>
            <a:ext cx="351958" cy="351958"/>
          </a:xfrm>
          <a:prstGeom prst="ellipse">
            <a:avLst/>
          </a:prstGeom>
          <a:solidFill>
            <a:srgbClr val="00FFB2">
              <a:alpha val="2000"/>
            </a:srgbClr>
          </a:solidFill>
          <a:ln>
            <a:noFill/>
          </a:ln>
          <a:effectLst>
            <a:glow rad="139700">
              <a:srgbClr val="00FFB2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DC5F063-2346-406E-9C21-28ADCAE23BEF}"/>
              </a:ext>
            </a:extLst>
          </p:cNvPr>
          <p:cNvGrpSpPr/>
          <p:nvPr/>
        </p:nvGrpSpPr>
        <p:grpSpPr>
          <a:xfrm rot="10800000">
            <a:off x="9921615" y="142398"/>
            <a:ext cx="153173" cy="892347"/>
            <a:chOff x="8607669" y="-121894"/>
            <a:chExt cx="168289" cy="980408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3D4832D-A4E6-40ED-B86B-F6858BEF7FD5}"/>
                </a:ext>
              </a:extLst>
            </p:cNvPr>
            <p:cNvSpPr/>
            <p:nvPr/>
          </p:nvSpPr>
          <p:spPr>
            <a:xfrm rot="5400000">
              <a:off x="8607669" y="-121894"/>
              <a:ext cx="168289" cy="168289"/>
            </a:xfrm>
            <a:prstGeom prst="ellipse">
              <a:avLst/>
            </a:prstGeom>
            <a:solidFill>
              <a:srgbClr val="00FFB2">
                <a:alpha val="2000"/>
              </a:srgbClr>
            </a:solidFill>
            <a:ln>
              <a:noFill/>
            </a:ln>
            <a:effectLst>
              <a:glow rad="139700">
                <a:srgbClr val="00FFB2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7C359708-3FA0-4272-A930-5F1948F70C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2740" y="33571"/>
              <a:ext cx="31726" cy="824943"/>
            </a:xfrm>
            <a:prstGeom prst="line">
              <a:avLst/>
            </a:prstGeom>
            <a:ln>
              <a:solidFill>
                <a:srgbClr val="00FFB2">
                  <a:alpha val="11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60F78F-1B62-49D7-90C1-D2D5BEACE9AC}"/>
              </a:ext>
            </a:extLst>
          </p:cNvPr>
          <p:cNvGrpSpPr/>
          <p:nvPr/>
        </p:nvGrpSpPr>
        <p:grpSpPr>
          <a:xfrm rot="12303161">
            <a:off x="7408683" y="678766"/>
            <a:ext cx="2964461" cy="2620238"/>
            <a:chOff x="2960517" y="3350338"/>
            <a:chExt cx="3587707" cy="3051222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17EDC43-2C55-4D8E-B8FB-2081A83AE1D7}"/>
                </a:ext>
              </a:extLst>
            </p:cNvPr>
            <p:cNvGrpSpPr/>
            <p:nvPr/>
          </p:nvGrpSpPr>
          <p:grpSpPr>
            <a:xfrm rot="10517058">
              <a:off x="2960517" y="3531090"/>
              <a:ext cx="3516302" cy="2847818"/>
              <a:chOff x="2438400" y="1005870"/>
              <a:chExt cx="6414912" cy="5195375"/>
            </a:xfrm>
            <a:solidFill>
              <a:schemeClr val="accent1">
                <a:alpha val="50000"/>
              </a:schemeClr>
            </a:solidFill>
          </p:grpSpPr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BACDF852-2B41-4DA2-9E7B-158772B6755D}"/>
                  </a:ext>
                </a:extLst>
              </p:cNvPr>
              <p:cNvCxnSpPr/>
              <p:nvPr/>
            </p:nvCxnSpPr>
            <p:spPr>
              <a:xfrm flipV="1">
                <a:off x="2614863" y="3850105"/>
                <a:ext cx="1411705" cy="2133600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336C84F0-D212-49DF-BDEF-2D4965DCDBE0}"/>
                  </a:ext>
                </a:extLst>
              </p:cNvPr>
              <p:cNvCxnSpPr>
                <a:cxnSpLocks/>
                <a:stCxn id="26" idx="3"/>
              </p:cNvCxnSpPr>
              <p:nvPr/>
            </p:nvCxnSpPr>
            <p:spPr>
              <a:xfrm rot="20082942" flipV="1">
                <a:off x="4253260" y="4981879"/>
                <a:ext cx="1366494" cy="1219366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7ACC46B7-9E82-4B8D-84B4-8BE2F97763B5}"/>
                  </a:ext>
                </a:extLst>
              </p:cNvPr>
              <p:cNvCxnSpPr/>
              <p:nvPr/>
            </p:nvCxnSpPr>
            <p:spPr>
              <a:xfrm flipH="1">
                <a:off x="2614863" y="4780547"/>
                <a:ext cx="2662990" cy="1199465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EA3E0965-CA2F-46B3-97B8-01FCD6D36653}"/>
                  </a:ext>
                </a:extLst>
              </p:cNvPr>
              <p:cNvCxnSpPr/>
              <p:nvPr/>
            </p:nvCxnSpPr>
            <p:spPr>
              <a:xfrm>
                <a:off x="2470484" y="3850105"/>
                <a:ext cx="2823411" cy="914400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44689F21-34C3-4DD8-B1FB-6485A6D45CFC}"/>
                  </a:ext>
                </a:extLst>
              </p:cNvPr>
              <p:cNvCxnSpPr/>
              <p:nvPr/>
            </p:nvCxnSpPr>
            <p:spPr>
              <a:xfrm flipV="1">
                <a:off x="2438400" y="2823411"/>
                <a:ext cx="3834063" cy="1026694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71F20D21-41D9-4679-8FB3-4B1A77CCA1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660231" y="2180695"/>
                <a:ext cx="1666450" cy="649162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140A95A8-1E60-4C9C-A322-E3C971F034F3}"/>
                  </a:ext>
                </a:extLst>
              </p:cNvPr>
              <p:cNvCxnSpPr/>
              <p:nvPr/>
            </p:nvCxnSpPr>
            <p:spPr>
              <a:xfrm flipH="1">
                <a:off x="4026568" y="2130450"/>
                <a:ext cx="633663" cy="1732004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DFF90BD2-0F73-4436-BD0E-E38F0308E16B}"/>
                  </a:ext>
                </a:extLst>
              </p:cNvPr>
              <p:cNvCxnSpPr>
                <a:cxnSpLocks/>
              </p:cNvCxnSpPr>
              <p:nvPr/>
            </p:nvCxnSpPr>
            <p:spPr>
              <a:xfrm rot="20082942" flipV="1">
                <a:off x="4468559" y="5633366"/>
                <a:ext cx="3301778" cy="26550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680F3822-DA8F-4286-96C1-E75BEE99F4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93895" y="4752156"/>
                <a:ext cx="2423965" cy="206942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34F5CE57-FAB2-4587-BAB0-D266250A292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720414" y="2374232"/>
                <a:ext cx="1107852" cy="2518579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56ED9FDE-F34C-42E1-8EBC-B6C39FD2F0ED}"/>
                  </a:ext>
                </a:extLst>
              </p:cNvPr>
              <p:cNvCxnSpPr/>
              <p:nvPr/>
            </p:nvCxnSpPr>
            <p:spPr>
              <a:xfrm flipH="1">
                <a:off x="5277853" y="2374232"/>
                <a:ext cx="3547859" cy="2406315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B395B145-0429-41E3-80FD-484CE9E12D8D}"/>
                  </a:ext>
                </a:extLst>
              </p:cNvPr>
              <p:cNvCxnSpPr/>
              <p:nvPr/>
            </p:nvCxnSpPr>
            <p:spPr>
              <a:xfrm flipH="1" flipV="1">
                <a:off x="6248399" y="2823411"/>
                <a:ext cx="1435769" cy="2119645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84C1A833-F8B5-420C-977C-C193239F105D}"/>
                  </a:ext>
                </a:extLst>
              </p:cNvPr>
              <p:cNvCxnSpPr/>
              <p:nvPr/>
            </p:nvCxnSpPr>
            <p:spPr>
              <a:xfrm flipV="1">
                <a:off x="6302617" y="2374232"/>
                <a:ext cx="2550695" cy="449179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0061B0F7-04F0-46FA-8371-B223664827BB}"/>
                  </a:ext>
                </a:extLst>
              </p:cNvPr>
              <p:cNvCxnSpPr/>
              <p:nvPr/>
            </p:nvCxnSpPr>
            <p:spPr>
              <a:xfrm flipV="1">
                <a:off x="4660231" y="1005870"/>
                <a:ext cx="1238496" cy="1124580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B5A91B2C-761A-4482-8D46-1231B65AF7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89384" y="1005870"/>
                <a:ext cx="399120" cy="1858615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8C61E76F-DD5C-464E-890E-4A452A0EA5B1}"/>
                  </a:ext>
                </a:extLst>
              </p:cNvPr>
              <p:cNvCxnSpPr/>
              <p:nvPr/>
            </p:nvCxnSpPr>
            <p:spPr>
              <a:xfrm flipH="1">
                <a:off x="5250253" y="2914730"/>
                <a:ext cx="995592" cy="1898901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874D97C1-DC35-492B-A7F5-50ED60F04756}"/>
                  </a:ext>
                </a:extLst>
              </p:cNvPr>
              <p:cNvCxnSpPr/>
              <p:nvPr/>
            </p:nvCxnSpPr>
            <p:spPr>
              <a:xfrm>
                <a:off x="4644190" y="2164653"/>
                <a:ext cx="621140" cy="2671436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0C1061C-A369-473B-954C-EB15F4D4749A}"/>
                </a:ext>
              </a:extLst>
            </p:cNvPr>
            <p:cNvSpPr/>
            <p:nvPr/>
          </p:nvSpPr>
          <p:spPr>
            <a:xfrm rot="10199445">
              <a:off x="5086882" y="3350338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A5558C2-939A-46E9-A28B-28566D24F91B}"/>
                </a:ext>
              </a:extLst>
            </p:cNvPr>
            <p:cNvSpPr/>
            <p:nvPr/>
          </p:nvSpPr>
          <p:spPr>
            <a:xfrm rot="10517058">
              <a:off x="4638116" y="6291034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5B0D6F9-2994-42DB-BEE8-25927C03FA97}"/>
                </a:ext>
              </a:extLst>
            </p:cNvPr>
            <p:cNvSpPr/>
            <p:nvPr/>
          </p:nvSpPr>
          <p:spPr>
            <a:xfrm rot="10517058">
              <a:off x="4355658" y="5316199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B1B62EC-8870-458C-BA85-0CF568A002EA}"/>
                </a:ext>
              </a:extLst>
            </p:cNvPr>
            <p:cNvSpPr/>
            <p:nvPr/>
          </p:nvSpPr>
          <p:spPr>
            <a:xfrm rot="10517058">
              <a:off x="3034504" y="5682744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0A66AB4-7659-4513-A198-C2169013C7F3}"/>
                </a:ext>
              </a:extLst>
            </p:cNvPr>
            <p:cNvSpPr/>
            <p:nvPr/>
          </p:nvSpPr>
          <p:spPr>
            <a:xfrm rot="10517058">
              <a:off x="3516631" y="4275255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1BA968F-1C8D-4EAC-AF9A-259E88A5D773}"/>
                </a:ext>
              </a:extLst>
            </p:cNvPr>
            <p:cNvSpPr/>
            <p:nvPr/>
          </p:nvSpPr>
          <p:spPr>
            <a:xfrm rot="10517058">
              <a:off x="4792046" y="4247488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E46DBF0-D7C7-403C-9807-E5A6071AFED0}"/>
                </a:ext>
              </a:extLst>
            </p:cNvPr>
            <p:cNvSpPr/>
            <p:nvPr/>
          </p:nvSpPr>
          <p:spPr>
            <a:xfrm rot="10517058">
              <a:off x="6181182" y="3485455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77BDDE9-64C4-44EC-9FF8-DC175E743141}"/>
                </a:ext>
              </a:extLst>
            </p:cNvPr>
            <p:cNvSpPr/>
            <p:nvPr/>
          </p:nvSpPr>
          <p:spPr>
            <a:xfrm rot="10517058">
              <a:off x="6343932" y="4622490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E4E77E1-F478-4B12-A80A-D8B8F0D6D6C1}"/>
                </a:ext>
              </a:extLst>
            </p:cNvPr>
            <p:cNvSpPr/>
            <p:nvPr/>
          </p:nvSpPr>
          <p:spPr>
            <a:xfrm rot="10517058">
              <a:off x="5270908" y="5618823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4BA4B3D-1F3C-4A41-A009-1DC2DD104125}"/>
                </a:ext>
              </a:extLst>
            </p:cNvPr>
            <p:cNvSpPr/>
            <p:nvPr/>
          </p:nvSpPr>
          <p:spPr>
            <a:xfrm rot="15069083" flipH="1">
              <a:off x="3600794" y="3748780"/>
              <a:ext cx="40360" cy="40360"/>
            </a:xfrm>
            <a:prstGeom prst="ellipse">
              <a:avLst/>
            </a:prstGeom>
            <a:solidFill>
              <a:srgbClr val="00FFB2"/>
            </a:solidFill>
            <a:ln>
              <a:noFill/>
            </a:ln>
            <a:effectLst>
              <a:outerShdw blurRad="266700" sx="103000" sy="103000" algn="ctr" rotWithShape="0">
                <a:schemeClr val="accent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FBAF7603-A21F-4AC1-96AD-4D899A8B31CC}"/>
                </a:ext>
              </a:extLst>
            </p:cNvPr>
            <p:cNvSpPr/>
            <p:nvPr/>
          </p:nvSpPr>
          <p:spPr>
            <a:xfrm rot="15069083" flipH="1">
              <a:off x="6477327" y="3579226"/>
              <a:ext cx="70898" cy="70897"/>
            </a:xfrm>
            <a:prstGeom prst="ellipse">
              <a:avLst/>
            </a:prstGeom>
            <a:solidFill>
              <a:srgbClr val="00FFB2"/>
            </a:solidFill>
            <a:ln>
              <a:noFill/>
            </a:ln>
            <a:effectLst>
              <a:outerShdw blurRad="266700" sx="103000" sy="103000" algn="ctr" rotWithShape="0">
                <a:schemeClr val="accent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422FACDE-AB41-4470-ABAB-21A60129A2D4}"/>
                </a:ext>
              </a:extLst>
            </p:cNvPr>
            <p:cNvSpPr/>
            <p:nvPr/>
          </p:nvSpPr>
          <p:spPr>
            <a:xfrm rot="15069083" flipH="1">
              <a:off x="5110031" y="6146430"/>
              <a:ext cx="55249" cy="55248"/>
            </a:xfrm>
            <a:prstGeom prst="ellipse">
              <a:avLst/>
            </a:prstGeom>
            <a:solidFill>
              <a:srgbClr val="00FFB2"/>
            </a:solidFill>
            <a:ln>
              <a:noFill/>
            </a:ln>
            <a:effectLst>
              <a:outerShdw blurRad="266700" sx="103000" sy="103000" algn="ctr" rotWithShape="0">
                <a:schemeClr val="accent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FA2B7B9-C5E8-48D0-AAEC-834D7EA98081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B4E06886-1795-4C67-BA44-364A5D802415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077E0D3E-E4DF-4F75-8022-1B7A906FC4EF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4ECE43C5-9E0F-421C-96E4-3A076FBF5F8D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05FB07E1-0DD5-4058-B051-3BF6ED585C7C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BBC8389-1152-4164-BDF2-47FDB2387644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_31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4DCA59C-8C7A-2F94-89AC-E2A858B1005C}"/>
              </a:ext>
            </a:extLst>
          </p:cNvPr>
          <p:cNvSpPr txBox="1"/>
          <p:nvPr/>
        </p:nvSpPr>
        <p:spPr>
          <a:xfrm>
            <a:off x="1904363" y="2822026"/>
            <a:ext cx="49953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Get In </a:t>
            </a:r>
            <a:r>
              <a:rPr lang="en-US" sz="4000" b="1" dirty="0">
                <a:solidFill>
                  <a:srgbClr val="00FFB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Touch_</a:t>
            </a:r>
            <a:endParaRPr lang="en-ID" sz="4000" b="1" dirty="0">
              <a:solidFill>
                <a:srgbClr val="00FFB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6C9628B-7CB9-A8E6-E61A-AE9FE5082706}"/>
              </a:ext>
            </a:extLst>
          </p:cNvPr>
          <p:cNvSpPr/>
          <p:nvPr/>
        </p:nvSpPr>
        <p:spPr>
          <a:xfrm>
            <a:off x="1878692" y="3831085"/>
            <a:ext cx="6974054" cy="646331"/>
          </a:xfrm>
          <a:prstGeom prst="roundRect">
            <a:avLst/>
          </a:prstGeom>
          <a:solidFill>
            <a:srgbClr val="00FF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0" name="Graphic 9" descr="Envelope">
            <a:extLst>
              <a:ext uri="{FF2B5EF4-FFF2-40B4-BE49-F238E27FC236}">
                <a16:creationId xmlns:a16="http://schemas.microsoft.com/office/drawing/2014/main" id="{B16F7DB6-2B89-F871-3865-797D0BBABD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2119" y="3895946"/>
            <a:ext cx="528969" cy="5289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1B79BE1-B612-2CE8-A433-A450D33F1129}"/>
              </a:ext>
            </a:extLst>
          </p:cNvPr>
          <p:cNvSpPr txBox="1"/>
          <p:nvPr/>
        </p:nvSpPr>
        <p:spPr>
          <a:xfrm>
            <a:off x="2852384" y="3940508"/>
            <a:ext cx="5950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clint.bodungen@morganfranklin.com</a:t>
            </a:r>
            <a:endParaRPr lang="en-ID" sz="2400" dirty="0">
              <a:solidFill>
                <a:srgbClr val="12122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C700E8-9169-B388-9785-42F6B1FD2181}"/>
              </a:ext>
            </a:extLst>
          </p:cNvPr>
          <p:cNvSpPr txBox="1"/>
          <p:nvPr/>
        </p:nvSpPr>
        <p:spPr>
          <a:xfrm>
            <a:off x="2852009" y="4618901"/>
            <a:ext cx="3324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00FFB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MorganFranklin.com</a:t>
            </a:r>
            <a:endParaRPr lang="en-ID" sz="2400" dirty="0">
              <a:solidFill>
                <a:srgbClr val="00FFB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3" name="Graphic 12" descr="World">
            <a:extLst>
              <a:ext uri="{FF2B5EF4-FFF2-40B4-BE49-F238E27FC236}">
                <a16:creationId xmlns:a16="http://schemas.microsoft.com/office/drawing/2014/main" id="{ED04667B-DDD6-800D-7DB1-79B6D501C7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151149" y="4591763"/>
            <a:ext cx="534647" cy="53464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1910CA4-817C-E8EC-C042-8CBA02C16A1C}"/>
              </a:ext>
            </a:extLst>
          </p:cNvPr>
          <p:cNvGrpSpPr/>
          <p:nvPr/>
        </p:nvGrpSpPr>
        <p:grpSpPr>
          <a:xfrm rot="19228665">
            <a:off x="9179439" y="3447883"/>
            <a:ext cx="2964461" cy="2620238"/>
            <a:chOff x="2960517" y="3350338"/>
            <a:chExt cx="3587707" cy="30512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446E7D7-C669-8087-F972-FE505AE17710}"/>
                </a:ext>
              </a:extLst>
            </p:cNvPr>
            <p:cNvGrpSpPr/>
            <p:nvPr/>
          </p:nvGrpSpPr>
          <p:grpSpPr>
            <a:xfrm rot="10517058">
              <a:off x="2960517" y="3531090"/>
              <a:ext cx="3516302" cy="2847818"/>
              <a:chOff x="2438400" y="1005870"/>
              <a:chExt cx="6414912" cy="5195375"/>
            </a:xfrm>
            <a:solidFill>
              <a:schemeClr val="accent1">
                <a:alpha val="50000"/>
              </a:schemeClr>
            </a:solidFill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974055E6-D531-7C67-113F-5E38EA844644}"/>
                  </a:ext>
                </a:extLst>
              </p:cNvPr>
              <p:cNvCxnSpPr/>
              <p:nvPr/>
            </p:nvCxnSpPr>
            <p:spPr>
              <a:xfrm flipV="1">
                <a:off x="2614863" y="3850105"/>
                <a:ext cx="1411705" cy="2133600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4805AB52-AFAF-7CC3-B9EF-21E7E2A8A6D5}"/>
                  </a:ext>
                </a:extLst>
              </p:cNvPr>
              <p:cNvCxnSpPr>
                <a:cxnSpLocks/>
                <a:stCxn id="16" idx="3"/>
              </p:cNvCxnSpPr>
              <p:nvPr/>
            </p:nvCxnSpPr>
            <p:spPr>
              <a:xfrm rot="20082942" flipV="1">
                <a:off x="4253260" y="4981879"/>
                <a:ext cx="1366494" cy="1219366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F9347498-6AC5-5CDA-1CF7-A6EAB1A7752B}"/>
                  </a:ext>
                </a:extLst>
              </p:cNvPr>
              <p:cNvCxnSpPr/>
              <p:nvPr/>
            </p:nvCxnSpPr>
            <p:spPr>
              <a:xfrm flipH="1">
                <a:off x="2614863" y="4780547"/>
                <a:ext cx="2662990" cy="1199465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386FB08-F7FC-5F4A-91A4-142AE1840134}"/>
                  </a:ext>
                </a:extLst>
              </p:cNvPr>
              <p:cNvCxnSpPr/>
              <p:nvPr/>
            </p:nvCxnSpPr>
            <p:spPr>
              <a:xfrm>
                <a:off x="2470484" y="3850105"/>
                <a:ext cx="2823411" cy="914400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4DE6806F-F26D-392C-3928-A85D6406EDF4}"/>
                  </a:ext>
                </a:extLst>
              </p:cNvPr>
              <p:cNvCxnSpPr/>
              <p:nvPr/>
            </p:nvCxnSpPr>
            <p:spPr>
              <a:xfrm flipV="1">
                <a:off x="2438400" y="2823411"/>
                <a:ext cx="3834063" cy="1026694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2AD62A4B-3D9E-9687-4D22-B12E7B0747A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660231" y="2180695"/>
                <a:ext cx="1666450" cy="649162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FFD31468-B77D-AD93-BACE-C9C3354884C2}"/>
                  </a:ext>
                </a:extLst>
              </p:cNvPr>
              <p:cNvCxnSpPr/>
              <p:nvPr/>
            </p:nvCxnSpPr>
            <p:spPr>
              <a:xfrm flipH="1">
                <a:off x="4026568" y="2130450"/>
                <a:ext cx="633663" cy="1732004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3F8ED09E-D9CD-AE9D-4160-DA60DF9D1D3E}"/>
                  </a:ext>
                </a:extLst>
              </p:cNvPr>
              <p:cNvCxnSpPr>
                <a:cxnSpLocks/>
              </p:cNvCxnSpPr>
              <p:nvPr/>
            </p:nvCxnSpPr>
            <p:spPr>
              <a:xfrm rot="20082942" flipV="1">
                <a:off x="4468559" y="5633366"/>
                <a:ext cx="3301778" cy="26550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F98AE352-C65C-DA2E-6121-9C760DF1C4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93895" y="4752156"/>
                <a:ext cx="2423965" cy="206942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C8B3729D-B766-FAE7-7027-CBFFAE12FB4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720414" y="2374232"/>
                <a:ext cx="1107852" cy="2518579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276EC86C-8109-CB54-5CDC-9C8009BDAC0A}"/>
                  </a:ext>
                </a:extLst>
              </p:cNvPr>
              <p:cNvCxnSpPr/>
              <p:nvPr/>
            </p:nvCxnSpPr>
            <p:spPr>
              <a:xfrm flipH="1">
                <a:off x="5277853" y="2374232"/>
                <a:ext cx="3547859" cy="2406315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39ED7815-ED3E-EFAE-1422-79A5FB199742}"/>
                  </a:ext>
                </a:extLst>
              </p:cNvPr>
              <p:cNvCxnSpPr/>
              <p:nvPr/>
            </p:nvCxnSpPr>
            <p:spPr>
              <a:xfrm flipH="1" flipV="1">
                <a:off x="6248399" y="2823411"/>
                <a:ext cx="1435769" cy="2119645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0752D6EB-D8EA-66EE-4DC5-75750867489A}"/>
                  </a:ext>
                </a:extLst>
              </p:cNvPr>
              <p:cNvCxnSpPr/>
              <p:nvPr/>
            </p:nvCxnSpPr>
            <p:spPr>
              <a:xfrm flipV="1">
                <a:off x="6302617" y="2374232"/>
                <a:ext cx="2550695" cy="449179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0A7A616C-2A3F-3726-EF0B-551556896E1D}"/>
                  </a:ext>
                </a:extLst>
              </p:cNvPr>
              <p:cNvCxnSpPr/>
              <p:nvPr/>
            </p:nvCxnSpPr>
            <p:spPr>
              <a:xfrm flipV="1">
                <a:off x="4660231" y="1005870"/>
                <a:ext cx="1238496" cy="1124580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705AED05-6F38-8EEA-FF2E-6BD58D3200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89384" y="1005870"/>
                <a:ext cx="399120" cy="1858615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96CA6C1C-DE1B-DF7A-2F5E-8CD29F3DB79B}"/>
                  </a:ext>
                </a:extLst>
              </p:cNvPr>
              <p:cNvCxnSpPr/>
              <p:nvPr/>
            </p:nvCxnSpPr>
            <p:spPr>
              <a:xfrm flipH="1">
                <a:off x="5250253" y="2914730"/>
                <a:ext cx="995592" cy="1898901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5ECEF947-B542-3AFE-C060-662F6F2CDA20}"/>
                  </a:ext>
                </a:extLst>
              </p:cNvPr>
              <p:cNvCxnSpPr/>
              <p:nvPr/>
            </p:nvCxnSpPr>
            <p:spPr>
              <a:xfrm>
                <a:off x="4644190" y="2164653"/>
                <a:ext cx="621140" cy="2671436"/>
              </a:xfrm>
              <a:prstGeom prst="line">
                <a:avLst/>
              </a:prstGeom>
              <a:grpFill/>
              <a:ln>
                <a:solidFill>
                  <a:srgbClr val="00FFB2">
                    <a:alpha val="3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7A15800-21A1-4437-CDE4-FB12CC8834F8}"/>
                </a:ext>
              </a:extLst>
            </p:cNvPr>
            <p:cNvSpPr/>
            <p:nvPr/>
          </p:nvSpPr>
          <p:spPr>
            <a:xfrm rot="10199445">
              <a:off x="5086882" y="3350338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F119E31-EF8B-55B4-6E7F-942221F9A81B}"/>
                </a:ext>
              </a:extLst>
            </p:cNvPr>
            <p:cNvSpPr/>
            <p:nvPr/>
          </p:nvSpPr>
          <p:spPr>
            <a:xfrm rot="10517058">
              <a:off x="4638116" y="6291034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95DC17A-D4FA-C811-8FB6-EA2398A72796}"/>
                </a:ext>
              </a:extLst>
            </p:cNvPr>
            <p:cNvSpPr/>
            <p:nvPr/>
          </p:nvSpPr>
          <p:spPr>
            <a:xfrm rot="10517058">
              <a:off x="4355658" y="5316199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883459E-3C90-E8DC-137E-48BCE07183D4}"/>
                </a:ext>
              </a:extLst>
            </p:cNvPr>
            <p:cNvSpPr/>
            <p:nvPr/>
          </p:nvSpPr>
          <p:spPr>
            <a:xfrm rot="10517058">
              <a:off x="3034504" y="5682744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E109A34-284C-9D18-FF16-CC6BEA14372C}"/>
                </a:ext>
              </a:extLst>
            </p:cNvPr>
            <p:cNvSpPr/>
            <p:nvPr/>
          </p:nvSpPr>
          <p:spPr>
            <a:xfrm rot="10517058">
              <a:off x="3516631" y="4275255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DF1837F-10EF-121B-E3D0-090EA0BBB5C2}"/>
                </a:ext>
              </a:extLst>
            </p:cNvPr>
            <p:cNvSpPr/>
            <p:nvPr/>
          </p:nvSpPr>
          <p:spPr>
            <a:xfrm rot="10517058">
              <a:off x="4792046" y="4247488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88498EC-7B2F-AD0A-9D54-A29572BACE6F}"/>
                </a:ext>
              </a:extLst>
            </p:cNvPr>
            <p:cNvSpPr/>
            <p:nvPr/>
          </p:nvSpPr>
          <p:spPr>
            <a:xfrm rot="10517058">
              <a:off x="6181182" y="3485455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CF6F9D7-AF72-EEA6-58AA-51B5D08F86BD}"/>
                </a:ext>
              </a:extLst>
            </p:cNvPr>
            <p:cNvSpPr/>
            <p:nvPr/>
          </p:nvSpPr>
          <p:spPr>
            <a:xfrm rot="10517058">
              <a:off x="6343932" y="4622490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C36A630-A8E9-C3CF-6955-DFCE5BFED3D4}"/>
                </a:ext>
              </a:extLst>
            </p:cNvPr>
            <p:cNvSpPr/>
            <p:nvPr/>
          </p:nvSpPr>
          <p:spPr>
            <a:xfrm rot="10517058">
              <a:off x="5270908" y="5618823"/>
              <a:ext cx="110526" cy="110526"/>
            </a:xfrm>
            <a:prstGeom prst="ellipse">
              <a:avLst/>
            </a:prstGeom>
            <a:solidFill>
              <a:srgbClr val="00FFB2">
                <a:alpha val="50000"/>
              </a:srgbClr>
            </a:solidFill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286E063-DEDB-DDC5-4554-40737C35F948}"/>
                </a:ext>
              </a:extLst>
            </p:cNvPr>
            <p:cNvSpPr/>
            <p:nvPr/>
          </p:nvSpPr>
          <p:spPr>
            <a:xfrm rot="15069083" flipH="1">
              <a:off x="3600794" y="3748780"/>
              <a:ext cx="40360" cy="40360"/>
            </a:xfrm>
            <a:prstGeom prst="ellipse">
              <a:avLst/>
            </a:prstGeom>
            <a:solidFill>
              <a:srgbClr val="00FFB2"/>
            </a:solidFill>
            <a:ln>
              <a:noFill/>
            </a:ln>
            <a:effectLst>
              <a:outerShdw blurRad="266700" sx="103000" sy="103000" algn="ctr" rotWithShape="0">
                <a:schemeClr val="accent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DC95521-CF27-B55F-CA70-8883DF1D8538}"/>
                </a:ext>
              </a:extLst>
            </p:cNvPr>
            <p:cNvSpPr/>
            <p:nvPr/>
          </p:nvSpPr>
          <p:spPr>
            <a:xfrm rot="15069083" flipH="1">
              <a:off x="6477327" y="3579226"/>
              <a:ext cx="70898" cy="70897"/>
            </a:xfrm>
            <a:prstGeom prst="ellipse">
              <a:avLst/>
            </a:prstGeom>
            <a:solidFill>
              <a:srgbClr val="00FFB2"/>
            </a:solidFill>
            <a:ln>
              <a:noFill/>
            </a:ln>
            <a:effectLst>
              <a:outerShdw blurRad="266700" sx="103000" sy="103000" algn="ctr" rotWithShape="0">
                <a:schemeClr val="accent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02A9115-EE26-55D8-51F4-1BFBB7E01B23}"/>
                </a:ext>
              </a:extLst>
            </p:cNvPr>
            <p:cNvSpPr/>
            <p:nvPr/>
          </p:nvSpPr>
          <p:spPr>
            <a:xfrm rot="15069083" flipH="1">
              <a:off x="5110031" y="6146430"/>
              <a:ext cx="55249" cy="55248"/>
            </a:xfrm>
            <a:prstGeom prst="ellipse">
              <a:avLst/>
            </a:prstGeom>
            <a:solidFill>
              <a:srgbClr val="00FFB2"/>
            </a:solidFill>
            <a:ln>
              <a:noFill/>
            </a:ln>
            <a:effectLst>
              <a:outerShdw blurRad="266700" sx="103000" sy="103000" algn="ctr" rotWithShape="0">
                <a:schemeClr val="accent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87" name="TextBox 86">
            <a:extLst>
              <a:ext uri="{FF2B5EF4-FFF2-40B4-BE49-F238E27FC236}">
                <a16:creationId xmlns:a16="http://schemas.microsoft.com/office/drawing/2014/main" id="{85930EF2-5F82-E958-8CE2-E739D05EACE5}"/>
              </a:ext>
            </a:extLst>
          </p:cNvPr>
          <p:cNvSpPr txBox="1"/>
          <p:nvPr/>
        </p:nvSpPr>
        <p:spPr>
          <a:xfrm>
            <a:off x="2855418" y="5195304"/>
            <a:ext cx="2553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00FFB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ThreatGEN.com</a:t>
            </a:r>
            <a:endParaRPr lang="en-ID" sz="2400" dirty="0">
              <a:solidFill>
                <a:srgbClr val="00FFB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88" name="Graphic 87" descr="World">
            <a:extLst>
              <a:ext uri="{FF2B5EF4-FFF2-40B4-BE49-F238E27FC236}">
                <a16:creationId xmlns:a16="http://schemas.microsoft.com/office/drawing/2014/main" id="{51639A30-F50F-6935-DE8F-4B729CD881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154558" y="5168166"/>
            <a:ext cx="534647" cy="5346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C62DCB-BB65-8B84-C382-0CA90BE08773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073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93D63B-BDF6-47DE-E53E-B6C415065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A9DCE0-4679-496E-58FB-1958C895BC24}"/>
              </a:ext>
            </a:extLst>
          </p:cNvPr>
          <p:cNvSpPr/>
          <p:nvPr/>
        </p:nvSpPr>
        <p:spPr>
          <a:xfrm>
            <a:off x="10849339" y="0"/>
            <a:ext cx="1342659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A5C14CA-1F16-FD27-17F8-E46BE37364F3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Getting Started: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Resources &amp; References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90862B-BC16-3D1E-FB4A-57321E26A16D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E77A6C2-81DC-4AFB-98DD-3F9B13C350EE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33F91F4-8F87-0702-BB68-078028F04955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693E864-B0D7-CDAF-FC44-D31C23240571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728F57B9-DD0B-A813-F0E5-5456D1325D5E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D897F330-DF74-0DE4-E580-EC0405D99CFB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2EBC557-9B73-C5D9-FAF6-7EE72D90C24A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_03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743C663-BDB5-1B1E-DA38-AAD31731D3FA}"/>
              </a:ext>
            </a:extLst>
          </p:cNvPr>
          <p:cNvSpPr txBox="1"/>
          <p:nvPr/>
        </p:nvSpPr>
        <p:spPr>
          <a:xfrm>
            <a:off x="1251284" y="1367496"/>
            <a:ext cx="9289030" cy="547842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If you build production apps, follow </a:t>
            </a:r>
            <a:r>
              <a:rPr lang="en-US" sz="2400" b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Dave </a:t>
            </a:r>
            <a:r>
              <a:rPr lang="en-US" sz="2400" b="1" spc="200" dirty="0" err="1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Ebelaar</a:t>
            </a: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800100" lvl="1" indent="-342900">
              <a:spcAft>
                <a:spcPts val="24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https://www.youtube.com/@daveebbelaar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Reference blog by Anthropic:</a:t>
            </a:r>
          </a:p>
          <a:p>
            <a:pPr marL="800100" lvl="1" indent="-342900">
              <a:spcAft>
                <a:spcPts val="24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</a:t>
            </a:r>
            <a:r>
              <a:rPr lang="en-US" sz="2000" i="1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www.anthropic.com</a:t>
            </a: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/research/building-effective-agents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GitHub repositories</a:t>
            </a: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from this Dave: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</a:t>
            </a:r>
            <a:r>
              <a:rPr lang="en-US" sz="2000" i="1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github.com</a:t>
            </a: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/</a:t>
            </a:r>
            <a:r>
              <a:rPr lang="en-US" sz="2000" i="1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daveebbelaar</a:t>
            </a: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/ai-cookbook/tree/main/patterns/workflows</a:t>
            </a:r>
          </a:p>
          <a:p>
            <a:pPr marL="800100" lvl="1" indent="-342900">
              <a:spcAft>
                <a:spcPts val="24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</a:t>
            </a:r>
            <a:r>
              <a:rPr lang="en-US" sz="2000" i="1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github.com</a:t>
            </a: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/</a:t>
            </a:r>
            <a:r>
              <a:rPr lang="en-US" sz="2000" i="1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daveebbelaar</a:t>
            </a: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/</a:t>
            </a:r>
            <a:r>
              <a:rPr lang="en-US" sz="2000" i="1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pydantic</a:t>
            </a: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-ai-tutorial</a:t>
            </a:r>
          </a:p>
          <a:p>
            <a:pPr lvl="1">
              <a:spcAft>
                <a:spcPts val="2400"/>
              </a:spcAft>
              <a:buClr>
                <a:srgbClr val="00FFB2"/>
              </a:buClr>
            </a:pPr>
            <a:endParaRPr lang="en-US" sz="2400" spc="2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39902A-A1D2-F27C-D13C-FDB59E8239C2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9881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8AA81-0296-9611-37AB-F2A536008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495751A-5F9E-A569-6D03-9078354D1717}"/>
              </a:ext>
            </a:extLst>
          </p:cNvPr>
          <p:cNvSpPr/>
          <p:nvPr/>
        </p:nvSpPr>
        <p:spPr>
          <a:xfrm>
            <a:off x="10849339" y="0"/>
            <a:ext cx="1342659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11B6E8-5ABE-F1C5-D6F6-05AEF0E6B252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Getting Started: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Resources &amp; References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A68261-BC12-5B59-B25C-D77A0F05871A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5D8280E-727D-4B70-ABF4-18DF3C3B9B8C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32ABEAD8-F570-72C6-03DF-EFF0D92913A8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7E6A140-4E14-339C-C95A-6A72E5F5B374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D61A0905-4A2C-45E4-323B-C26EC57A30B9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1880CDD8-5B14-B46B-F846-F8B74B9D8F11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9147D40-96CC-0E8B-449E-A4CE59F52FA6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_04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C78BBC8-1772-270F-E069-F996F9DE5F16}"/>
              </a:ext>
            </a:extLst>
          </p:cNvPr>
          <p:cNvSpPr txBox="1"/>
          <p:nvPr/>
        </p:nvSpPr>
        <p:spPr>
          <a:xfrm>
            <a:off x="1251284" y="1367496"/>
            <a:ext cx="9289030" cy="464742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GitHub Repository for </a:t>
            </a:r>
            <a:r>
              <a:rPr lang="en-US" sz="2400" b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all code for This Project</a:t>
            </a: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</a:p>
          <a:p>
            <a:pPr marL="800100" lvl="1" indent="-342900">
              <a:spcAft>
                <a:spcPts val="24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https://github.com/R1ngZer0/BSidesICS-Agentic-AI-for-OT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Full YouTube </a:t>
            </a:r>
            <a:r>
              <a:rPr lang="en-US" sz="2400" b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Videos of The Code Being Automatically Written</a:t>
            </a: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</a:p>
          <a:p>
            <a:pPr marL="800100" lvl="1" indent="-342900">
              <a:spcAft>
                <a:spcPts val="24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Timelapse with narrative explanation:</a:t>
            </a:r>
            <a:b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</a:t>
            </a:r>
            <a:r>
              <a:rPr lang="en-US" sz="2000" i="1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youtu.be</a:t>
            </a: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/Mf3X6_CeLb8</a:t>
            </a:r>
          </a:p>
          <a:p>
            <a:pPr marL="800100" lvl="1" indent="-342900">
              <a:spcAft>
                <a:spcPts val="24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000" i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Regular speed, no narration:</a:t>
            </a:r>
            <a:b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https://</a:t>
            </a:r>
            <a:r>
              <a:rPr lang="en-US" sz="2000" i="1" spc="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youtu.be</a:t>
            </a:r>
            <a:r>
              <a:rPr lang="en-US" sz="2000" i="1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/liFzLzrGEe8</a:t>
            </a:r>
          </a:p>
          <a:p>
            <a:pPr lvl="1">
              <a:spcAft>
                <a:spcPts val="2400"/>
              </a:spcAft>
              <a:buClr>
                <a:srgbClr val="00FFB2"/>
              </a:buClr>
            </a:pPr>
            <a:endParaRPr lang="en-US" sz="2400" spc="2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65D0E9-972C-C63C-D276-7D0F730CA697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5739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78CD3-7398-BFB4-604E-F17007B3B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9002E8A-25A6-F131-D23C-AD214B62A713}"/>
              </a:ext>
            </a:extLst>
          </p:cNvPr>
          <p:cNvSpPr/>
          <p:nvPr/>
        </p:nvSpPr>
        <p:spPr>
          <a:xfrm>
            <a:off x="10540315" y="0"/>
            <a:ext cx="1651684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67FFC9-D404-B900-6166-C1B116AAEDBB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What is an Agent: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Workflows vs. Agents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229E0A-3B86-06DE-54B4-E401DC0BB9B0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E464FE6-6D6E-3E16-471E-69FA259E1AA6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95939F7-42CD-68FF-9EC5-44CB09B8687A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BBB3C81E-7F43-C48F-97FC-DB6ED22842C3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4FD9F963-51C6-B8DA-C52B-8402129F168F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07C568B6-A92E-7A55-74DF-CFCB6BAB366F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E413F9F-A4ED-3823-E370-6B2E45BD0353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_05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0C2873E-2562-EE0E-C3B1-97DFAAC64802}"/>
              </a:ext>
            </a:extLst>
          </p:cNvPr>
          <p:cNvSpPr txBox="1"/>
          <p:nvPr/>
        </p:nvSpPr>
        <p:spPr>
          <a:xfrm>
            <a:off x="1251284" y="1215098"/>
            <a:ext cx="9010316" cy="538609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Why agents? at are agents anyway? 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What does multi-agent (“</a:t>
            </a:r>
            <a:r>
              <a:rPr lang="en-US" sz="2400" b="1" spc="200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agentic</a:t>
            </a: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”) even mean?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Workflows: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Procedural flow of processes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Simple flow control/gates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Functions/methods that call LLMs</a:t>
            </a:r>
          </a:p>
          <a:p>
            <a:pPr marL="342900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Agents:</a:t>
            </a:r>
          </a:p>
          <a:p>
            <a:pPr marL="800100" lvl="1" indent="-342900">
              <a:spcAft>
                <a:spcPts val="12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spc="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Automated (contextual) decision making and flow control in the process</a:t>
            </a:r>
          </a:p>
          <a:p>
            <a:pPr marL="342900" indent="-342900">
              <a:spcAft>
                <a:spcPts val="2400"/>
              </a:spcAft>
              <a:buClr>
                <a:srgbClr val="00FFB2"/>
              </a:buClr>
              <a:buFont typeface="Wingdings" panose="05000000000000000000" pitchFamily="2" charset="2"/>
              <a:buChar char="§"/>
            </a:pPr>
            <a:r>
              <a:rPr lang="en-US" sz="2400" b="1" spc="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Agent frameworks are great, but…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8AEB0A-0C17-2698-CD5A-E048A4CC49D8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058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5B75E5-8968-4003-6813-C3A7B751A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7D7A580-6911-E432-443F-C62210002C7C}"/>
              </a:ext>
            </a:extLst>
          </p:cNvPr>
          <p:cNvSpPr/>
          <p:nvPr/>
        </p:nvSpPr>
        <p:spPr>
          <a:xfrm>
            <a:off x="8998857" y="0"/>
            <a:ext cx="3193141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EA2CB4-3DD1-7C08-D3FC-1A095ABFCF25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Workflow: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Prompt Chaining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3653F75-B3A4-365A-1314-EBA006F36C94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FDC57BF-FC95-4919-6792-ACA31C515E13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ABFB28B8-3575-B73C-D3EC-2FC057A73131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02772005-6E32-1BB8-F770-D558B929868D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01C6B680-EDFA-5BFF-699F-6CD159ED5B71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B653AB34-018E-C9CB-2DFF-B0CE7AB35497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69C9A57-D8BD-66FF-4C4C-D35887B4CE81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_06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BF839BA-B44E-B379-FF62-21BC8E6AAD47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069703A-C13F-EAA2-0B11-FCE5CF10A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284" y="1393371"/>
            <a:ext cx="9998827" cy="4957163"/>
          </a:xfrm>
          <a:prstGeom prst="rect">
            <a:avLst/>
          </a:prstGeom>
          <a:noFill/>
          <a:ln w="19050">
            <a:solidFill>
              <a:srgbClr val="00FFB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9081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F3933-AE5D-7586-60FF-41A923FD5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071B96C-8736-CE67-92A0-F0751E83D348}"/>
              </a:ext>
            </a:extLst>
          </p:cNvPr>
          <p:cNvSpPr/>
          <p:nvPr/>
        </p:nvSpPr>
        <p:spPr>
          <a:xfrm>
            <a:off x="9622971" y="0"/>
            <a:ext cx="2569027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80D03B-3A9F-F76E-0BA3-CCB0E387DCC5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LLM Routing: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Orchestrator Agents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F8CB91-CEE1-196D-F258-374084E75647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D8360DF-9EB9-1AA0-8BAE-397375DBE6E4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E83B7396-A4D8-440E-6C02-04E8909AFC66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962F695-9483-F125-49BF-D8644C30FDEA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D6B0FE4B-282B-C643-1636-EF0647E47F12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F57A5693-538B-D0BD-C48C-9DE977D4584B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61FE9D9-2A43-DBB5-9985-5AF1679278C2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_07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40EB77A-ACE1-F57C-7D15-8B46C6BB899C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7EBEA04-A175-99FF-5772-BB1BD7A61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284" y="1349829"/>
            <a:ext cx="9998827" cy="5000705"/>
          </a:xfrm>
          <a:prstGeom prst="rect">
            <a:avLst/>
          </a:prstGeom>
          <a:noFill/>
          <a:ln w="19050">
            <a:solidFill>
              <a:srgbClr val="00FFB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213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52A28-13B3-276A-0F32-FA76C7230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6E2468A-347D-51AD-B834-3ADCB252672F}"/>
              </a:ext>
            </a:extLst>
          </p:cNvPr>
          <p:cNvSpPr/>
          <p:nvPr/>
        </p:nvSpPr>
        <p:spPr>
          <a:xfrm>
            <a:off x="9216571" y="0"/>
            <a:ext cx="2975427" cy="6858000"/>
          </a:xfrm>
          <a:prstGeom prst="rect">
            <a:avLst/>
          </a:prstGeom>
          <a:gradFill>
            <a:gsLst>
              <a:gs pos="0">
                <a:srgbClr val="2F35A7">
                  <a:alpha val="0"/>
                </a:srgbClr>
              </a:gs>
              <a:gs pos="100000">
                <a:srgbClr val="00FFB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15E82B-5528-641D-F0F0-79316D23C83E}"/>
              </a:ext>
            </a:extLst>
          </p:cNvPr>
          <p:cNvSpPr/>
          <p:nvPr/>
        </p:nvSpPr>
        <p:spPr>
          <a:xfrm>
            <a:off x="1251284" y="197248"/>
            <a:ext cx="9289030" cy="695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LLM Routing: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 Reasoning Agents</a:t>
            </a:r>
            <a:r>
              <a:rPr lang="en-US" sz="3200" b="1" dirty="0">
                <a:solidFill>
                  <a:srgbClr val="00FF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ea typeface="Open Sans Light" panose="020B0306030504020204" pitchFamily="34" charset="0"/>
                <a:cs typeface="Poppins" panose="00000500000000000000" pitchFamily="2" charset="0"/>
              </a:rPr>
              <a:t>_</a:t>
            </a:r>
            <a:endParaRPr lang="id-ID" sz="3200" b="1" dirty="0">
              <a:solidFill>
                <a:srgbClr val="00FF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ea typeface="Open Sans Light" panose="020B0306030504020204" pitchFamily="34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0B80E0-B56D-000E-FAE9-E162ADDF6E96}"/>
              </a:ext>
            </a:extLst>
          </p:cNvPr>
          <p:cNvSpPr txBox="1"/>
          <p:nvPr/>
        </p:nvSpPr>
        <p:spPr>
          <a:xfrm>
            <a:off x="2376066" y="303442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12122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42B2866-C024-9E02-3B03-89FF9F738BF8}"/>
              </a:ext>
            </a:extLst>
          </p:cNvPr>
          <p:cNvGrpSpPr/>
          <p:nvPr/>
        </p:nvGrpSpPr>
        <p:grpSpPr>
          <a:xfrm>
            <a:off x="275509" y="304800"/>
            <a:ext cx="666750" cy="6248400"/>
            <a:chOff x="275509" y="209550"/>
            <a:chExt cx="666750" cy="624840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0C739FCF-848E-A08F-DB80-BCD0ED4A8E0C}"/>
                </a:ext>
              </a:extLst>
            </p:cNvPr>
            <p:cNvSpPr/>
            <p:nvPr/>
          </p:nvSpPr>
          <p:spPr>
            <a:xfrm>
              <a:off x="275509" y="209550"/>
              <a:ext cx="666750" cy="6248400"/>
            </a:xfrm>
            <a:prstGeom prst="roundRect">
              <a:avLst/>
            </a:prstGeom>
            <a:noFill/>
            <a:ln w="38100">
              <a:solidFill>
                <a:srgbClr val="00FFB2">
                  <a:alpha val="14000"/>
                </a:srgbClr>
              </a:solidFill>
            </a:ln>
            <a:effectLst>
              <a:innerShdw blurRad="508000" dir="768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2D6E679-9E03-B0FB-6E71-E65689BB27E7}"/>
                </a:ext>
              </a:extLst>
            </p:cNvPr>
            <p:cNvGrpSpPr/>
            <p:nvPr/>
          </p:nvGrpSpPr>
          <p:grpSpPr>
            <a:xfrm>
              <a:off x="440578" y="400221"/>
              <a:ext cx="336613" cy="322435"/>
              <a:chOff x="1623327" y="2024439"/>
              <a:chExt cx="501900" cy="48075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4554D0D5-2B03-57CB-CB6F-F146E8DAE661}"/>
                  </a:ext>
                </a:extLst>
              </p:cNvPr>
              <p:cNvSpPr/>
              <p:nvPr/>
            </p:nvSpPr>
            <p:spPr>
              <a:xfrm>
                <a:off x="1623327" y="2024439"/>
                <a:ext cx="174735" cy="16816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E968358A-053D-0B84-8017-79A93823ECDC}"/>
                  </a:ext>
                </a:extLst>
              </p:cNvPr>
              <p:cNvSpPr/>
              <p:nvPr/>
            </p:nvSpPr>
            <p:spPr>
              <a:xfrm>
                <a:off x="1812628" y="2192601"/>
                <a:ext cx="312599" cy="312597"/>
              </a:xfrm>
              <a:prstGeom prst="roundRect">
                <a:avLst/>
              </a:prstGeom>
              <a:solidFill>
                <a:srgbClr val="00FFB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5F67CD7-7DE8-4D21-726D-062CAA46B44B}"/>
                </a:ext>
              </a:extLst>
            </p:cNvPr>
            <p:cNvSpPr txBox="1"/>
            <p:nvPr/>
          </p:nvSpPr>
          <p:spPr>
            <a:xfrm>
              <a:off x="383501" y="5978285"/>
              <a:ext cx="450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FFB2"/>
                  </a:solidFill>
                  <a:latin typeface="Oxanium Light" pitchFamily="2" charset="0"/>
                  <a:cs typeface="Poppins SemiBold" panose="00000700000000000000" pitchFamily="2" charset="0"/>
                </a:rPr>
                <a:t>_08</a:t>
              </a:r>
              <a:endParaRPr lang="en-ID" sz="1200" dirty="0">
                <a:solidFill>
                  <a:srgbClr val="00FFB2"/>
                </a:solidFill>
                <a:latin typeface="Oxanium Light" pitchFamily="2" charset="0"/>
                <a:cs typeface="Poppins SemiBold" panose="000007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AC2F949-5E68-C937-6EC9-7CE0413C005C}"/>
              </a:ext>
            </a:extLst>
          </p:cNvPr>
          <p:cNvSpPr txBox="1"/>
          <p:nvPr/>
        </p:nvSpPr>
        <p:spPr>
          <a:xfrm rot="16200000">
            <a:off x="-562266" y="3293418"/>
            <a:ext cx="2342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Bsides</a:t>
            </a:r>
            <a:r>
              <a:rPr lang="en-US" sz="2400" b="1" dirty="0">
                <a:solidFill>
                  <a:srgbClr val="00FFB2"/>
                </a:solidFill>
                <a:latin typeface="Good Times Rg" panose="020B0605020000020001" pitchFamily="34" charset="77"/>
                <a:cs typeface="Poppins SemiBold" panose="00000700000000000000" pitchFamily="2" charset="0"/>
              </a:rPr>
              <a:t> ICS</a:t>
            </a:r>
            <a:endParaRPr lang="en-ID" sz="2800" b="1" dirty="0">
              <a:solidFill>
                <a:srgbClr val="00FFB2"/>
              </a:solidFill>
              <a:latin typeface="Good Times Rg" panose="020B0605020000020001" pitchFamily="34" charset="77"/>
              <a:cs typeface="Poppins SemiBold" panose="000007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28AF216-245D-22B3-885D-EC684421D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947" y="1349829"/>
            <a:ext cx="9998827" cy="5000705"/>
          </a:xfrm>
          <a:prstGeom prst="rect">
            <a:avLst/>
          </a:prstGeom>
          <a:noFill/>
          <a:ln w="19050">
            <a:solidFill>
              <a:srgbClr val="00FFB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2041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2122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4834</TotalTime>
  <Words>1244</Words>
  <Application>Microsoft Macintosh PowerPoint</Application>
  <PresentationFormat>Widescreen</PresentationFormat>
  <Paragraphs>327</Paragraphs>
  <Slides>33</Slides>
  <Notes>33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Calibri</vt:lpstr>
      <vt:lpstr>Good Times Rg</vt:lpstr>
      <vt:lpstr>Orbitron</vt:lpstr>
      <vt:lpstr>Oxanium Light</vt:lpstr>
      <vt:lpstr>Poppins</vt:lpstr>
      <vt:lpstr>Poppins Medium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Wahdiyat Salim</dc:creator>
  <cp:lastModifiedBy>Clint Bodungen</cp:lastModifiedBy>
  <cp:revision>3</cp:revision>
  <dcterms:created xsi:type="dcterms:W3CDTF">2022-12-06T16:03:34Z</dcterms:created>
  <dcterms:modified xsi:type="dcterms:W3CDTF">2025-02-10T13:03:15Z</dcterms:modified>
</cp:coreProperties>
</file>